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4"/>
  </p:sldMasterIdLst>
  <p:notesMasterIdLst>
    <p:notesMasterId r:id="rId29"/>
  </p:notesMasterIdLst>
  <p:sldIdLst>
    <p:sldId id="256" r:id="rId5"/>
    <p:sldId id="282" r:id="rId6"/>
    <p:sldId id="257" r:id="rId7"/>
    <p:sldId id="258" r:id="rId8"/>
    <p:sldId id="290" r:id="rId9"/>
    <p:sldId id="275" r:id="rId10"/>
    <p:sldId id="283" r:id="rId11"/>
    <p:sldId id="272" r:id="rId12"/>
    <p:sldId id="274" r:id="rId13"/>
    <p:sldId id="273" r:id="rId14"/>
    <p:sldId id="424" r:id="rId15"/>
    <p:sldId id="425" r:id="rId16"/>
    <p:sldId id="426" r:id="rId17"/>
    <p:sldId id="276" r:id="rId18"/>
    <p:sldId id="261" r:id="rId19"/>
    <p:sldId id="280" r:id="rId20"/>
    <p:sldId id="431" r:id="rId21"/>
    <p:sldId id="432" r:id="rId22"/>
    <p:sldId id="427" r:id="rId23"/>
    <p:sldId id="278" r:id="rId24"/>
    <p:sldId id="286" r:id="rId25"/>
    <p:sldId id="281" r:id="rId26"/>
    <p:sldId id="422" r:id="rId27"/>
    <p:sldId id="26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B978E4-5983-4703-AEFE-5DA3600FA332}" v="16" dt="2025-09-03T13:51:31.8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su, Angela" userId="10ee4c27-e77d-45b9-9ba4-8daba4db6647" providerId="ADAL" clId="{B9B978E4-5983-4703-AEFE-5DA3600FA332}"/>
    <pc:docChg chg="undo redo custSel addSld delSld modSld sldOrd">
      <pc:chgData name="Hsu, Angela" userId="10ee4c27-e77d-45b9-9ba4-8daba4db6647" providerId="ADAL" clId="{B9B978E4-5983-4703-AEFE-5DA3600FA332}" dt="2025-09-04T23:46:47.762" v="697" actId="1076"/>
      <pc:docMkLst>
        <pc:docMk/>
      </pc:docMkLst>
      <pc:sldChg chg="addSp delSp modSp mod setBg">
        <pc:chgData name="Hsu, Angela" userId="10ee4c27-e77d-45b9-9ba4-8daba4db6647" providerId="ADAL" clId="{B9B978E4-5983-4703-AEFE-5DA3600FA332}" dt="2025-09-02T19:19:01.213" v="59" actId="26606"/>
        <pc:sldMkLst>
          <pc:docMk/>
          <pc:sldMk cId="1229224979" sldId="256"/>
        </pc:sldMkLst>
        <pc:spChg chg="mod ord">
          <ac:chgData name="Hsu, Angela" userId="10ee4c27-e77d-45b9-9ba4-8daba4db6647" providerId="ADAL" clId="{B9B978E4-5983-4703-AEFE-5DA3600FA332}" dt="2025-09-02T19:19:01.213" v="59" actId="26606"/>
          <ac:spMkLst>
            <pc:docMk/>
            <pc:sldMk cId="1229224979" sldId="256"/>
            <ac:spMk id="2" creationId="{00000000-0000-0000-0000-000000000000}"/>
          </ac:spMkLst>
        </pc:spChg>
        <pc:spChg chg="mod ord">
          <ac:chgData name="Hsu, Angela" userId="10ee4c27-e77d-45b9-9ba4-8daba4db6647" providerId="ADAL" clId="{B9B978E4-5983-4703-AEFE-5DA3600FA332}" dt="2025-09-02T19:19:01.213" v="59" actId="26606"/>
          <ac:spMkLst>
            <pc:docMk/>
            <pc:sldMk cId="1229224979" sldId="256"/>
            <ac:spMk id="3" creationId="{00000000-0000-0000-0000-000000000000}"/>
          </ac:spMkLst>
        </pc:spChg>
        <pc:picChg chg="add mod">
          <ac:chgData name="Hsu, Angela" userId="10ee4c27-e77d-45b9-9ba4-8daba4db6647" providerId="ADAL" clId="{B9B978E4-5983-4703-AEFE-5DA3600FA332}" dt="2025-09-02T19:19:01.213" v="59" actId="26606"/>
          <ac:picMkLst>
            <pc:docMk/>
            <pc:sldMk cId="1229224979" sldId="256"/>
            <ac:picMk id="5" creationId="{EB27EFAD-E6B0-F44F-CFB3-643F97B7FF65}"/>
          </ac:picMkLst>
        </pc:picChg>
      </pc:sldChg>
      <pc:sldChg chg="modSp mod">
        <pc:chgData name="Hsu, Angela" userId="10ee4c27-e77d-45b9-9ba4-8daba4db6647" providerId="ADAL" clId="{B9B978E4-5983-4703-AEFE-5DA3600FA332}" dt="2025-09-04T20:15:48.497" v="607" actId="20577"/>
        <pc:sldMkLst>
          <pc:docMk/>
          <pc:sldMk cId="2005900287" sldId="258"/>
        </pc:sldMkLst>
        <pc:spChg chg="mod">
          <ac:chgData name="Hsu, Angela" userId="10ee4c27-e77d-45b9-9ba4-8daba4db6647" providerId="ADAL" clId="{B9B978E4-5983-4703-AEFE-5DA3600FA332}" dt="2025-09-04T20:15:48.497" v="607" actId="20577"/>
          <ac:spMkLst>
            <pc:docMk/>
            <pc:sldMk cId="2005900287" sldId="258"/>
            <ac:spMk id="3" creationId="{00000000-0000-0000-0000-000000000000}"/>
          </ac:spMkLst>
        </pc:spChg>
      </pc:sldChg>
      <pc:sldChg chg="modSp mod">
        <pc:chgData name="Hsu, Angela" userId="10ee4c27-e77d-45b9-9ba4-8daba4db6647" providerId="ADAL" clId="{B9B978E4-5983-4703-AEFE-5DA3600FA332}" dt="2025-09-03T13:52:12.683" v="601" actId="6549"/>
        <pc:sldMkLst>
          <pc:docMk/>
          <pc:sldMk cId="1272122059" sldId="261"/>
        </pc:sldMkLst>
        <pc:spChg chg="mod">
          <ac:chgData name="Hsu, Angela" userId="10ee4c27-e77d-45b9-9ba4-8daba4db6647" providerId="ADAL" clId="{B9B978E4-5983-4703-AEFE-5DA3600FA332}" dt="2025-09-03T13:52:12.683" v="601" actId="6549"/>
          <ac:spMkLst>
            <pc:docMk/>
            <pc:sldMk cId="1272122059" sldId="261"/>
            <ac:spMk id="3" creationId="{00000000-0000-0000-0000-000000000000}"/>
          </ac:spMkLst>
        </pc:spChg>
      </pc:sldChg>
      <pc:sldChg chg="modSp mod">
        <pc:chgData name="Hsu, Angela" userId="10ee4c27-e77d-45b9-9ba4-8daba4db6647" providerId="ADAL" clId="{B9B978E4-5983-4703-AEFE-5DA3600FA332}" dt="2025-09-03T13:43:48.733" v="512" actId="207"/>
        <pc:sldMkLst>
          <pc:docMk/>
          <pc:sldMk cId="840773905" sldId="262"/>
        </pc:sldMkLst>
        <pc:spChg chg="mod">
          <ac:chgData name="Hsu, Angela" userId="10ee4c27-e77d-45b9-9ba4-8daba4db6647" providerId="ADAL" clId="{B9B978E4-5983-4703-AEFE-5DA3600FA332}" dt="2025-09-03T13:43:42.418" v="511" actId="1076"/>
          <ac:spMkLst>
            <pc:docMk/>
            <pc:sldMk cId="840773905" sldId="262"/>
            <ac:spMk id="4" creationId="{00000000-0000-0000-0000-000000000000}"/>
          </ac:spMkLst>
        </pc:spChg>
        <pc:spChg chg="mod">
          <ac:chgData name="Hsu, Angela" userId="10ee4c27-e77d-45b9-9ba4-8daba4db6647" providerId="ADAL" clId="{B9B978E4-5983-4703-AEFE-5DA3600FA332}" dt="2025-09-03T13:43:48.733" v="512" actId="207"/>
          <ac:spMkLst>
            <pc:docMk/>
            <pc:sldMk cId="840773905" sldId="262"/>
            <ac:spMk id="5" creationId="{00000000-0000-0000-0000-000000000000}"/>
          </ac:spMkLst>
        </pc:spChg>
      </pc:sldChg>
      <pc:sldChg chg="del">
        <pc:chgData name="Hsu, Angela" userId="10ee4c27-e77d-45b9-9ba4-8daba4db6647" providerId="ADAL" clId="{B9B978E4-5983-4703-AEFE-5DA3600FA332}" dt="2025-09-02T21:00:01.630" v="267" actId="47"/>
        <pc:sldMkLst>
          <pc:docMk/>
          <pc:sldMk cId="3589222723" sldId="263"/>
        </pc:sldMkLst>
      </pc:sldChg>
      <pc:sldChg chg="modSp mod">
        <pc:chgData name="Hsu, Angela" userId="10ee4c27-e77d-45b9-9ba4-8daba4db6647" providerId="ADAL" clId="{B9B978E4-5983-4703-AEFE-5DA3600FA332}" dt="2025-09-04T20:19:04.061" v="633" actId="20577"/>
        <pc:sldMkLst>
          <pc:docMk/>
          <pc:sldMk cId="845113989" sldId="275"/>
        </pc:sldMkLst>
        <pc:spChg chg="mod">
          <ac:chgData name="Hsu, Angela" userId="10ee4c27-e77d-45b9-9ba4-8daba4db6647" providerId="ADAL" clId="{B9B978E4-5983-4703-AEFE-5DA3600FA332}" dt="2025-09-04T20:19:04.061" v="633" actId="20577"/>
          <ac:spMkLst>
            <pc:docMk/>
            <pc:sldMk cId="845113989" sldId="275"/>
            <ac:spMk id="3" creationId="{7B39F327-9710-7044-9B82-2733198A4F6C}"/>
          </ac:spMkLst>
        </pc:spChg>
      </pc:sldChg>
      <pc:sldChg chg="modSp mod">
        <pc:chgData name="Hsu, Angela" userId="10ee4c27-e77d-45b9-9ba4-8daba4db6647" providerId="ADAL" clId="{B9B978E4-5983-4703-AEFE-5DA3600FA332}" dt="2025-09-03T13:48:59.280" v="513" actId="6549"/>
        <pc:sldMkLst>
          <pc:docMk/>
          <pc:sldMk cId="625809372" sldId="276"/>
        </pc:sldMkLst>
        <pc:spChg chg="mod">
          <ac:chgData name="Hsu, Angela" userId="10ee4c27-e77d-45b9-9ba4-8daba4db6647" providerId="ADAL" clId="{B9B978E4-5983-4703-AEFE-5DA3600FA332}" dt="2025-09-03T13:48:59.280" v="513" actId="6549"/>
          <ac:spMkLst>
            <pc:docMk/>
            <pc:sldMk cId="625809372" sldId="276"/>
            <ac:spMk id="3" creationId="{00000000-0000-0000-0000-000000000000}"/>
          </ac:spMkLst>
        </pc:spChg>
      </pc:sldChg>
      <pc:sldChg chg="modSp mod">
        <pc:chgData name="Hsu, Angela" userId="10ee4c27-e77d-45b9-9ba4-8daba4db6647" providerId="ADAL" clId="{B9B978E4-5983-4703-AEFE-5DA3600FA332}" dt="2025-09-03T13:53:31.366" v="602" actId="20577"/>
        <pc:sldMkLst>
          <pc:docMk/>
          <pc:sldMk cId="1859054081" sldId="280"/>
        </pc:sldMkLst>
        <pc:spChg chg="mod">
          <ac:chgData name="Hsu, Angela" userId="10ee4c27-e77d-45b9-9ba4-8daba4db6647" providerId="ADAL" clId="{B9B978E4-5983-4703-AEFE-5DA3600FA332}" dt="2025-09-03T13:53:31.366" v="602" actId="20577"/>
          <ac:spMkLst>
            <pc:docMk/>
            <pc:sldMk cId="1859054081" sldId="280"/>
            <ac:spMk id="3" creationId="{00000000-0000-0000-0000-000000000000}"/>
          </ac:spMkLst>
        </pc:spChg>
      </pc:sldChg>
      <pc:sldChg chg="modSp mod">
        <pc:chgData name="Hsu, Angela" userId="10ee4c27-e77d-45b9-9ba4-8daba4db6647" providerId="ADAL" clId="{B9B978E4-5983-4703-AEFE-5DA3600FA332}" dt="2025-09-04T23:46:47.762" v="697" actId="1076"/>
        <pc:sldMkLst>
          <pc:docMk/>
          <pc:sldMk cId="4179035413" sldId="282"/>
        </pc:sldMkLst>
        <pc:spChg chg="mod">
          <ac:chgData name="Hsu, Angela" userId="10ee4c27-e77d-45b9-9ba4-8daba4db6647" providerId="ADAL" clId="{B9B978E4-5983-4703-AEFE-5DA3600FA332}" dt="2025-09-04T23:46:41.657" v="695" actId="1076"/>
          <ac:spMkLst>
            <pc:docMk/>
            <pc:sldMk cId="4179035413" sldId="282"/>
            <ac:spMk id="2" creationId="{00000000-0000-0000-0000-000000000000}"/>
          </ac:spMkLst>
        </pc:spChg>
        <pc:spChg chg="mod">
          <ac:chgData name="Hsu, Angela" userId="10ee4c27-e77d-45b9-9ba4-8daba4db6647" providerId="ADAL" clId="{B9B978E4-5983-4703-AEFE-5DA3600FA332}" dt="2025-09-04T23:46:47.762" v="697" actId="1076"/>
          <ac:spMkLst>
            <pc:docMk/>
            <pc:sldMk cId="4179035413" sldId="282"/>
            <ac:spMk id="3" creationId="{00000000-0000-0000-0000-000000000000}"/>
          </ac:spMkLst>
        </pc:spChg>
        <pc:spChg chg="mod">
          <ac:chgData name="Hsu, Angela" userId="10ee4c27-e77d-45b9-9ba4-8daba4db6647" providerId="ADAL" clId="{B9B978E4-5983-4703-AEFE-5DA3600FA332}" dt="2025-09-04T23:46:37.752" v="694" actId="1076"/>
          <ac:spMkLst>
            <pc:docMk/>
            <pc:sldMk cId="4179035413" sldId="282"/>
            <ac:spMk id="7" creationId="{BAACE9F1-9527-B99D-4AE4-144788DC32AC}"/>
          </ac:spMkLst>
        </pc:spChg>
      </pc:sldChg>
      <pc:sldChg chg="modSp">
        <pc:chgData name="Hsu, Angela" userId="10ee4c27-e77d-45b9-9ba4-8daba4db6647" providerId="ADAL" clId="{B9B978E4-5983-4703-AEFE-5DA3600FA332}" dt="2025-09-03T13:37:22.141" v="311"/>
        <pc:sldMkLst>
          <pc:docMk/>
          <pc:sldMk cId="2239204746" sldId="286"/>
        </pc:sldMkLst>
        <pc:picChg chg="mod">
          <ac:chgData name="Hsu, Angela" userId="10ee4c27-e77d-45b9-9ba4-8daba4db6647" providerId="ADAL" clId="{B9B978E4-5983-4703-AEFE-5DA3600FA332}" dt="2025-09-03T13:37:22.141" v="311"/>
          <ac:picMkLst>
            <pc:docMk/>
            <pc:sldMk cId="2239204746" sldId="286"/>
            <ac:picMk id="5" creationId="{00000000-0000-0000-0000-000000000000}"/>
          </ac:picMkLst>
        </pc:picChg>
      </pc:sldChg>
      <pc:sldChg chg="del">
        <pc:chgData name="Hsu, Angela" userId="10ee4c27-e77d-45b9-9ba4-8daba4db6647" providerId="ADAL" clId="{B9B978E4-5983-4703-AEFE-5DA3600FA332}" dt="2025-09-02T19:13:24.522" v="49" actId="47"/>
        <pc:sldMkLst>
          <pc:docMk/>
          <pc:sldMk cId="482727801" sldId="287"/>
        </pc:sldMkLst>
      </pc:sldChg>
      <pc:sldChg chg="addSp delSp modSp del mod setClrOvrMap delDesignElem">
        <pc:chgData name="Hsu, Angela" userId="10ee4c27-e77d-45b9-9ba4-8daba4db6647" providerId="ADAL" clId="{B9B978E4-5983-4703-AEFE-5DA3600FA332}" dt="2025-09-04T23:33:47.354" v="634" actId="47"/>
        <pc:sldMkLst>
          <pc:docMk/>
          <pc:sldMk cId="3792995571" sldId="288"/>
        </pc:sldMkLst>
        <pc:spChg chg="add del">
          <ac:chgData name="Hsu, Angela" userId="10ee4c27-e77d-45b9-9ba4-8daba4db6647" providerId="ADAL" clId="{B9B978E4-5983-4703-AEFE-5DA3600FA332}" dt="2025-09-03T13:37:22.141" v="311"/>
          <ac:spMkLst>
            <pc:docMk/>
            <pc:sldMk cId="3792995571" sldId="288"/>
            <ac:spMk id="23" creationId="{7861DD06-AB17-4E8B-B828-D863D16E2ADA}"/>
          </ac:spMkLst>
        </pc:spChg>
        <pc:picChg chg="add del">
          <ac:chgData name="Hsu, Angela" userId="10ee4c27-e77d-45b9-9ba4-8daba4db6647" providerId="ADAL" clId="{B9B978E4-5983-4703-AEFE-5DA3600FA332}" dt="2025-09-03T13:37:22.141" v="311"/>
          <ac:picMkLst>
            <pc:docMk/>
            <pc:sldMk cId="3792995571" sldId="288"/>
            <ac:picMk id="25" creationId="{DB0468DF-40A1-4DCC-AABA-E800DB7102B7}"/>
          </ac:picMkLst>
        </pc:picChg>
      </pc:sldChg>
      <pc:sldChg chg="del">
        <pc:chgData name="Hsu, Angela" userId="10ee4c27-e77d-45b9-9ba4-8daba4db6647" providerId="ADAL" clId="{B9B978E4-5983-4703-AEFE-5DA3600FA332}" dt="2025-09-02T21:04:15.357" v="272" actId="47"/>
        <pc:sldMkLst>
          <pc:docMk/>
          <pc:sldMk cId="397256602" sldId="289"/>
        </pc:sldMkLst>
      </pc:sldChg>
      <pc:sldChg chg="modSp del mod">
        <pc:chgData name="Hsu, Angela" userId="10ee4c27-e77d-45b9-9ba4-8daba4db6647" providerId="ADAL" clId="{B9B978E4-5983-4703-AEFE-5DA3600FA332}" dt="2025-09-02T20:01:35.783" v="218" actId="47"/>
        <pc:sldMkLst>
          <pc:docMk/>
          <pc:sldMk cId="249767707" sldId="290"/>
        </pc:sldMkLst>
      </pc:sldChg>
      <pc:sldChg chg="addSp delSp modSp new mod setBg">
        <pc:chgData name="Hsu, Angela" userId="10ee4c27-e77d-45b9-9ba4-8daba4db6647" providerId="ADAL" clId="{B9B978E4-5983-4703-AEFE-5DA3600FA332}" dt="2025-09-04T20:18:10.642" v="609" actId="22"/>
        <pc:sldMkLst>
          <pc:docMk/>
          <pc:sldMk cId="3946521633" sldId="290"/>
        </pc:sldMkLst>
        <pc:picChg chg="add">
          <ac:chgData name="Hsu, Angela" userId="10ee4c27-e77d-45b9-9ba4-8daba4db6647" providerId="ADAL" clId="{B9B978E4-5983-4703-AEFE-5DA3600FA332}" dt="2025-09-04T20:18:10.642" v="609" actId="22"/>
          <ac:picMkLst>
            <pc:docMk/>
            <pc:sldMk cId="3946521633" sldId="290"/>
            <ac:picMk id="3" creationId="{FF3D62C2-3353-9593-C766-703DD5503724}"/>
          </ac:picMkLst>
        </pc:picChg>
        <pc:picChg chg="add del">
          <ac:chgData name="Hsu, Angela" userId="10ee4c27-e77d-45b9-9ba4-8daba4db6647" providerId="ADAL" clId="{B9B978E4-5983-4703-AEFE-5DA3600FA332}" dt="2025-09-04T20:17:57.486" v="608" actId="478"/>
          <ac:picMkLst>
            <pc:docMk/>
            <pc:sldMk cId="3946521633" sldId="290"/>
            <ac:picMk id="5" creationId="{8D3ED8A5-3086-1527-77E5-1FE102885F51}"/>
          </ac:picMkLst>
        </pc:picChg>
      </pc:sldChg>
      <pc:sldChg chg="addSp delSp modSp add mod setBg">
        <pc:chgData name="Hsu, Angela" userId="10ee4c27-e77d-45b9-9ba4-8daba4db6647" providerId="ADAL" clId="{B9B978E4-5983-4703-AEFE-5DA3600FA332}" dt="2025-09-03T13:42:48.227" v="410" actId="14100"/>
        <pc:sldMkLst>
          <pc:docMk/>
          <pc:sldMk cId="2161103631" sldId="422"/>
        </pc:sldMkLst>
        <pc:spChg chg="mod">
          <ac:chgData name="Hsu, Angela" userId="10ee4c27-e77d-45b9-9ba4-8daba4db6647" providerId="ADAL" clId="{B9B978E4-5983-4703-AEFE-5DA3600FA332}" dt="2025-09-03T13:38:11.463" v="326" actId="14100"/>
          <ac:spMkLst>
            <pc:docMk/>
            <pc:sldMk cId="2161103631" sldId="422"/>
            <ac:spMk id="2" creationId="{8AE37044-57EE-6DD0-3048-B136C969F44A}"/>
          </ac:spMkLst>
        </pc:spChg>
        <pc:spChg chg="add del">
          <ac:chgData name="Hsu, Angela" userId="10ee4c27-e77d-45b9-9ba4-8daba4db6647" providerId="ADAL" clId="{B9B978E4-5983-4703-AEFE-5DA3600FA332}" dt="2025-09-03T13:37:55.405" v="323" actId="26606"/>
          <ac:spMkLst>
            <pc:docMk/>
            <pc:sldMk cId="2161103631" sldId="422"/>
            <ac:spMk id="4" creationId="{E0B421CF-8DFA-AACC-2350-EEB2CB815037}"/>
          </ac:spMkLst>
        </pc:spChg>
        <pc:spChg chg="add del">
          <ac:chgData name="Hsu, Angela" userId="10ee4c27-e77d-45b9-9ba4-8daba4db6647" providerId="ADAL" clId="{B9B978E4-5983-4703-AEFE-5DA3600FA332}" dt="2025-09-03T13:37:53.675" v="320" actId="26606"/>
          <ac:spMkLst>
            <pc:docMk/>
            <pc:sldMk cId="2161103631" sldId="422"/>
            <ac:spMk id="14" creationId="{BDF02843-45E8-4403-8955-54CA98A197FD}"/>
          </ac:spMkLst>
        </pc:spChg>
        <pc:spChg chg="add del">
          <ac:chgData name="Hsu, Angela" userId="10ee4c27-e77d-45b9-9ba4-8daba4db6647" providerId="ADAL" clId="{B9B978E4-5983-4703-AEFE-5DA3600FA332}" dt="2025-09-03T13:37:53.675" v="320" actId="26606"/>
          <ac:spMkLst>
            <pc:docMk/>
            <pc:sldMk cId="2161103631" sldId="422"/>
            <ac:spMk id="16" creationId="{DC349214-DD18-4CC5-BBAC-F9C216BE7C2F}"/>
          </ac:spMkLst>
        </pc:spChg>
        <pc:spChg chg="add del">
          <ac:chgData name="Hsu, Angela" userId="10ee4c27-e77d-45b9-9ba4-8daba4db6647" providerId="ADAL" clId="{B9B978E4-5983-4703-AEFE-5DA3600FA332}" dt="2025-09-03T13:37:55.355" v="322" actId="26606"/>
          <ac:spMkLst>
            <pc:docMk/>
            <pc:sldMk cId="2161103631" sldId="422"/>
            <ac:spMk id="24" creationId="{BDF02843-45E8-4403-8955-54CA98A197FD}"/>
          </ac:spMkLst>
        </pc:spChg>
        <pc:spChg chg="add del">
          <ac:chgData name="Hsu, Angela" userId="10ee4c27-e77d-45b9-9ba4-8daba4db6647" providerId="ADAL" clId="{B9B978E4-5983-4703-AEFE-5DA3600FA332}" dt="2025-09-03T13:37:55.355" v="322" actId="26606"/>
          <ac:spMkLst>
            <pc:docMk/>
            <pc:sldMk cId="2161103631" sldId="422"/>
            <ac:spMk id="25" creationId="{DC349214-DD18-4CC5-BBAC-F9C216BE7C2F}"/>
          </ac:spMkLst>
        </pc:spChg>
        <pc:spChg chg="add">
          <ac:chgData name="Hsu, Angela" userId="10ee4c27-e77d-45b9-9ba4-8daba4db6647" providerId="ADAL" clId="{B9B978E4-5983-4703-AEFE-5DA3600FA332}" dt="2025-09-03T13:37:55.405" v="323" actId="26606"/>
          <ac:spMkLst>
            <pc:docMk/>
            <pc:sldMk cId="2161103631" sldId="422"/>
            <ac:spMk id="32" creationId="{BDF02843-45E8-4403-8955-54CA98A197FD}"/>
          </ac:spMkLst>
        </pc:spChg>
        <pc:spChg chg="add">
          <ac:chgData name="Hsu, Angela" userId="10ee4c27-e77d-45b9-9ba4-8daba4db6647" providerId="ADAL" clId="{B9B978E4-5983-4703-AEFE-5DA3600FA332}" dt="2025-09-03T13:37:55.405" v="323" actId="26606"/>
          <ac:spMkLst>
            <pc:docMk/>
            <pc:sldMk cId="2161103631" sldId="422"/>
            <ac:spMk id="33" creationId="{DC349214-DD18-4CC5-BBAC-F9C216BE7C2F}"/>
          </ac:spMkLst>
        </pc:spChg>
        <pc:graphicFrameChg chg="add del">
          <ac:chgData name="Hsu, Angela" userId="10ee4c27-e77d-45b9-9ba4-8daba4db6647" providerId="ADAL" clId="{B9B978E4-5983-4703-AEFE-5DA3600FA332}" dt="2025-09-03T13:37:49.635" v="318" actId="26606"/>
          <ac:graphicFrameMkLst>
            <pc:docMk/>
            <pc:sldMk cId="2161103631" sldId="422"/>
            <ac:graphicFrameMk id="6" creationId="{DEF6D7FC-33D6-3977-8011-0E8ED4FD26F5}"/>
          </ac:graphicFrameMkLst>
        </pc:graphicFrameChg>
        <pc:graphicFrameChg chg="add del">
          <ac:chgData name="Hsu, Angela" userId="10ee4c27-e77d-45b9-9ba4-8daba4db6647" providerId="ADAL" clId="{B9B978E4-5983-4703-AEFE-5DA3600FA332}" dt="2025-09-03T13:37:53.675" v="320" actId="26606"/>
          <ac:graphicFrameMkLst>
            <pc:docMk/>
            <pc:sldMk cId="2161103631" sldId="422"/>
            <ac:graphicFrameMk id="19" creationId="{09D0959E-8773-BE2D-1870-845D0216B889}"/>
          </ac:graphicFrameMkLst>
        </pc:graphicFrameChg>
        <pc:graphicFrameChg chg="add del">
          <ac:chgData name="Hsu, Angela" userId="10ee4c27-e77d-45b9-9ba4-8daba4db6647" providerId="ADAL" clId="{B9B978E4-5983-4703-AEFE-5DA3600FA332}" dt="2025-09-03T13:37:55.355" v="322" actId="26606"/>
          <ac:graphicFrameMkLst>
            <pc:docMk/>
            <pc:sldMk cId="2161103631" sldId="422"/>
            <ac:graphicFrameMk id="28" creationId="{B91D3A6F-6AC9-37AD-84FA-E099BD0B6FA1}"/>
          </ac:graphicFrameMkLst>
        </pc:graphicFrameChg>
        <pc:graphicFrameChg chg="add mod">
          <ac:chgData name="Hsu, Angela" userId="10ee4c27-e77d-45b9-9ba4-8daba4db6647" providerId="ADAL" clId="{B9B978E4-5983-4703-AEFE-5DA3600FA332}" dt="2025-09-03T13:42:48.227" v="410" actId="14100"/>
          <ac:graphicFrameMkLst>
            <pc:docMk/>
            <pc:sldMk cId="2161103631" sldId="422"/>
            <ac:graphicFrameMk id="36" creationId="{09D0959E-8773-BE2D-1870-845D0216B889}"/>
          </ac:graphicFrameMkLst>
        </pc:graphicFrameChg>
        <pc:picChg chg="add del">
          <ac:chgData name="Hsu, Angela" userId="10ee4c27-e77d-45b9-9ba4-8daba4db6647" providerId="ADAL" clId="{B9B978E4-5983-4703-AEFE-5DA3600FA332}" dt="2025-09-03T13:37:49.635" v="318" actId="26606"/>
          <ac:picMkLst>
            <pc:docMk/>
            <pc:sldMk cId="2161103631" sldId="422"/>
            <ac:picMk id="10" creationId="{AE1EB769-7965-4547-B30C-A5F2F3243E03}"/>
          </ac:picMkLst>
        </pc:picChg>
        <pc:picChg chg="add del">
          <ac:chgData name="Hsu, Angela" userId="10ee4c27-e77d-45b9-9ba4-8daba4db6647" providerId="ADAL" clId="{B9B978E4-5983-4703-AEFE-5DA3600FA332}" dt="2025-09-03T13:37:49.635" v="318" actId="26606"/>
          <ac:picMkLst>
            <pc:docMk/>
            <pc:sldMk cId="2161103631" sldId="422"/>
            <ac:picMk id="12" creationId="{6A650263-666E-446F-A4DF-BCF884D1B05D}"/>
          </ac:picMkLst>
        </pc:picChg>
        <pc:picChg chg="add del">
          <ac:chgData name="Hsu, Angela" userId="10ee4c27-e77d-45b9-9ba4-8daba4db6647" providerId="ADAL" clId="{B9B978E4-5983-4703-AEFE-5DA3600FA332}" dt="2025-09-03T13:37:53.675" v="320" actId="26606"/>
          <ac:picMkLst>
            <pc:docMk/>
            <pc:sldMk cId="2161103631" sldId="422"/>
            <ac:picMk id="15" creationId="{AE1EB769-7965-4547-B30C-A5F2F3243E03}"/>
          </ac:picMkLst>
        </pc:picChg>
        <pc:picChg chg="add del">
          <ac:chgData name="Hsu, Angela" userId="10ee4c27-e77d-45b9-9ba4-8daba4db6647" providerId="ADAL" clId="{B9B978E4-5983-4703-AEFE-5DA3600FA332}" dt="2025-09-03T13:37:53.675" v="320" actId="26606"/>
          <ac:picMkLst>
            <pc:docMk/>
            <pc:sldMk cId="2161103631" sldId="422"/>
            <ac:picMk id="17" creationId="{6A650263-666E-446F-A4DF-BCF884D1B05D}"/>
          </ac:picMkLst>
        </pc:picChg>
        <pc:picChg chg="add del">
          <ac:chgData name="Hsu, Angela" userId="10ee4c27-e77d-45b9-9ba4-8daba4db6647" providerId="ADAL" clId="{B9B978E4-5983-4703-AEFE-5DA3600FA332}" dt="2025-09-03T13:37:53.675" v="320" actId="26606"/>
          <ac:picMkLst>
            <pc:docMk/>
            <pc:sldMk cId="2161103631" sldId="422"/>
            <ac:picMk id="18" creationId="{E505542F-438B-4C62-B13A-916C7F79EC10}"/>
          </ac:picMkLst>
        </pc:picChg>
        <pc:picChg chg="add del">
          <ac:chgData name="Hsu, Angela" userId="10ee4c27-e77d-45b9-9ba4-8daba4db6647" providerId="ADAL" clId="{B9B978E4-5983-4703-AEFE-5DA3600FA332}" dt="2025-09-03T13:37:53.675" v="320" actId="26606"/>
          <ac:picMkLst>
            <pc:docMk/>
            <pc:sldMk cId="2161103631" sldId="422"/>
            <ac:picMk id="20" creationId="{154908BF-145E-4BE2-A6F0-0A464560144B}"/>
          </ac:picMkLst>
        </pc:picChg>
        <pc:picChg chg="add del">
          <ac:chgData name="Hsu, Angela" userId="10ee4c27-e77d-45b9-9ba4-8daba4db6647" providerId="ADAL" clId="{B9B978E4-5983-4703-AEFE-5DA3600FA332}" dt="2025-09-03T13:37:55.355" v="322" actId="26606"/>
          <ac:picMkLst>
            <pc:docMk/>
            <pc:sldMk cId="2161103631" sldId="422"/>
            <ac:picMk id="22" creationId="{AE1EB769-7965-4547-B30C-A5F2F3243E03}"/>
          </ac:picMkLst>
        </pc:picChg>
        <pc:picChg chg="add del">
          <ac:chgData name="Hsu, Angela" userId="10ee4c27-e77d-45b9-9ba4-8daba4db6647" providerId="ADAL" clId="{B9B978E4-5983-4703-AEFE-5DA3600FA332}" dt="2025-09-03T13:37:55.355" v="322" actId="26606"/>
          <ac:picMkLst>
            <pc:docMk/>
            <pc:sldMk cId="2161103631" sldId="422"/>
            <ac:picMk id="23" creationId="{6A650263-666E-446F-A4DF-BCF884D1B05D}"/>
          </ac:picMkLst>
        </pc:picChg>
        <pc:picChg chg="add del">
          <ac:chgData name="Hsu, Angela" userId="10ee4c27-e77d-45b9-9ba4-8daba4db6647" providerId="ADAL" clId="{B9B978E4-5983-4703-AEFE-5DA3600FA332}" dt="2025-09-03T13:37:55.355" v="322" actId="26606"/>
          <ac:picMkLst>
            <pc:docMk/>
            <pc:sldMk cId="2161103631" sldId="422"/>
            <ac:picMk id="26" creationId="{E505542F-438B-4C62-B13A-916C7F79EC10}"/>
          </ac:picMkLst>
        </pc:picChg>
        <pc:picChg chg="add del">
          <ac:chgData name="Hsu, Angela" userId="10ee4c27-e77d-45b9-9ba4-8daba4db6647" providerId="ADAL" clId="{B9B978E4-5983-4703-AEFE-5DA3600FA332}" dt="2025-09-03T13:37:55.355" v="322" actId="26606"/>
          <ac:picMkLst>
            <pc:docMk/>
            <pc:sldMk cId="2161103631" sldId="422"/>
            <ac:picMk id="27" creationId="{154908BF-145E-4BE2-A6F0-0A464560144B}"/>
          </ac:picMkLst>
        </pc:picChg>
        <pc:picChg chg="add">
          <ac:chgData name="Hsu, Angela" userId="10ee4c27-e77d-45b9-9ba4-8daba4db6647" providerId="ADAL" clId="{B9B978E4-5983-4703-AEFE-5DA3600FA332}" dt="2025-09-03T13:37:55.405" v="323" actId="26606"/>
          <ac:picMkLst>
            <pc:docMk/>
            <pc:sldMk cId="2161103631" sldId="422"/>
            <ac:picMk id="30" creationId="{AE1EB769-7965-4547-B30C-A5F2F3243E03}"/>
          </ac:picMkLst>
        </pc:picChg>
        <pc:picChg chg="add">
          <ac:chgData name="Hsu, Angela" userId="10ee4c27-e77d-45b9-9ba4-8daba4db6647" providerId="ADAL" clId="{B9B978E4-5983-4703-AEFE-5DA3600FA332}" dt="2025-09-03T13:37:55.405" v="323" actId="26606"/>
          <ac:picMkLst>
            <pc:docMk/>
            <pc:sldMk cId="2161103631" sldId="422"/>
            <ac:picMk id="31" creationId="{6A650263-666E-446F-A4DF-BCF884D1B05D}"/>
          </ac:picMkLst>
        </pc:picChg>
        <pc:picChg chg="add">
          <ac:chgData name="Hsu, Angela" userId="10ee4c27-e77d-45b9-9ba4-8daba4db6647" providerId="ADAL" clId="{B9B978E4-5983-4703-AEFE-5DA3600FA332}" dt="2025-09-03T13:37:55.405" v="323" actId="26606"/>
          <ac:picMkLst>
            <pc:docMk/>
            <pc:sldMk cId="2161103631" sldId="422"/>
            <ac:picMk id="34" creationId="{E505542F-438B-4C62-B13A-916C7F79EC10}"/>
          </ac:picMkLst>
        </pc:picChg>
        <pc:picChg chg="add">
          <ac:chgData name="Hsu, Angela" userId="10ee4c27-e77d-45b9-9ba4-8daba4db6647" providerId="ADAL" clId="{B9B978E4-5983-4703-AEFE-5DA3600FA332}" dt="2025-09-03T13:37:55.405" v="323" actId="26606"/>
          <ac:picMkLst>
            <pc:docMk/>
            <pc:sldMk cId="2161103631" sldId="422"/>
            <ac:picMk id="35" creationId="{154908BF-145E-4BE2-A6F0-0A464560144B}"/>
          </ac:picMkLst>
        </pc:picChg>
      </pc:sldChg>
      <pc:sldChg chg="addSp delSp modSp add mod setBg">
        <pc:chgData name="Hsu, Angela" userId="10ee4c27-e77d-45b9-9ba4-8daba4db6647" providerId="ADAL" clId="{B9B978E4-5983-4703-AEFE-5DA3600FA332}" dt="2025-09-03T13:56:47.729" v="605" actId="2711"/>
        <pc:sldMkLst>
          <pc:docMk/>
          <pc:sldMk cId="943175644" sldId="424"/>
        </pc:sldMkLst>
        <pc:spChg chg="mod ord">
          <ac:chgData name="Hsu, Angela" userId="10ee4c27-e77d-45b9-9ba4-8daba4db6647" providerId="ADAL" clId="{B9B978E4-5983-4703-AEFE-5DA3600FA332}" dt="2025-09-03T13:56:47.729" v="605" actId="2711"/>
          <ac:spMkLst>
            <pc:docMk/>
            <pc:sldMk cId="943175644" sldId="424"/>
            <ac:spMk id="2" creationId="{8F0CD899-1B05-18D4-7049-C922370ACC4C}"/>
          </ac:spMkLst>
        </pc:spChg>
        <pc:spChg chg="mod">
          <ac:chgData name="Hsu, Angela" userId="10ee4c27-e77d-45b9-9ba4-8daba4db6647" providerId="ADAL" clId="{B9B978E4-5983-4703-AEFE-5DA3600FA332}" dt="2025-09-03T13:41:02.143" v="378" actId="1076"/>
          <ac:spMkLst>
            <pc:docMk/>
            <pc:sldMk cId="943175644" sldId="424"/>
            <ac:spMk id="3" creationId="{E1562915-F861-7BD5-B201-2B9294BFD710}"/>
          </ac:spMkLst>
        </pc:spChg>
        <pc:spChg chg="del">
          <ac:chgData name="Hsu, Angela" userId="10ee4c27-e77d-45b9-9ba4-8daba4db6647" providerId="ADAL" clId="{B9B978E4-5983-4703-AEFE-5DA3600FA332}" dt="2025-09-03T13:35:16.734" v="275" actId="478"/>
          <ac:spMkLst>
            <pc:docMk/>
            <pc:sldMk cId="943175644" sldId="424"/>
            <ac:spMk id="4" creationId="{58442359-27BA-F80D-4618-ADD5880624BE}"/>
          </ac:spMkLst>
        </pc:spChg>
        <pc:spChg chg="del mod">
          <ac:chgData name="Hsu, Angela" userId="10ee4c27-e77d-45b9-9ba4-8daba4db6647" providerId="ADAL" clId="{B9B978E4-5983-4703-AEFE-5DA3600FA332}" dt="2025-09-03T13:35:19.085" v="276" actId="478"/>
          <ac:spMkLst>
            <pc:docMk/>
            <pc:sldMk cId="943175644" sldId="424"/>
            <ac:spMk id="5" creationId="{DE4EDEE7-59EA-7B2E-66A4-8ABC6BE5428F}"/>
          </ac:spMkLst>
        </pc:spChg>
        <pc:spChg chg="add del">
          <ac:chgData name="Hsu, Angela" userId="10ee4c27-e77d-45b9-9ba4-8daba4db6647" providerId="ADAL" clId="{B9B978E4-5983-4703-AEFE-5DA3600FA332}" dt="2025-09-03T13:40:14.725" v="365" actId="26606"/>
          <ac:spMkLst>
            <pc:docMk/>
            <pc:sldMk cId="943175644" sldId="424"/>
            <ac:spMk id="10" creationId="{1FBC03EB-862D-4D76-86C8-D46EA6870ED7}"/>
          </ac:spMkLst>
        </pc:spChg>
        <pc:spChg chg="add">
          <ac:chgData name="Hsu, Angela" userId="10ee4c27-e77d-45b9-9ba4-8daba4db6647" providerId="ADAL" clId="{B9B978E4-5983-4703-AEFE-5DA3600FA332}" dt="2025-09-03T13:40:14.751" v="366" actId="26606"/>
          <ac:spMkLst>
            <pc:docMk/>
            <pc:sldMk cId="943175644" sldId="424"/>
            <ac:spMk id="16" creationId="{A1B1FB5C-02AC-4A11-9B9E-D6FAE4AA1073}"/>
          </ac:spMkLst>
        </pc:spChg>
        <pc:picChg chg="add del">
          <ac:chgData name="Hsu, Angela" userId="10ee4c27-e77d-45b9-9ba4-8daba4db6647" providerId="ADAL" clId="{B9B978E4-5983-4703-AEFE-5DA3600FA332}" dt="2025-09-03T13:40:14.725" v="365" actId="26606"/>
          <ac:picMkLst>
            <pc:docMk/>
            <pc:sldMk cId="943175644" sldId="424"/>
            <ac:picMk id="7" creationId="{E0697B83-F056-61D1-084C-C1B4053DB672}"/>
          </ac:picMkLst>
        </pc:picChg>
        <pc:picChg chg="add del">
          <ac:chgData name="Hsu, Angela" userId="10ee4c27-e77d-45b9-9ba4-8daba4db6647" providerId="ADAL" clId="{B9B978E4-5983-4703-AEFE-5DA3600FA332}" dt="2025-09-03T13:40:14.725" v="365" actId="26606"/>
          <ac:picMkLst>
            <pc:docMk/>
            <pc:sldMk cId="943175644" sldId="424"/>
            <ac:picMk id="12" creationId="{BF5AF27D-8968-4026-A0D7-F3C1095D8CD1}"/>
          </ac:picMkLst>
        </pc:picChg>
        <pc:picChg chg="add del">
          <ac:chgData name="Hsu, Angela" userId="10ee4c27-e77d-45b9-9ba4-8daba4db6647" providerId="ADAL" clId="{B9B978E4-5983-4703-AEFE-5DA3600FA332}" dt="2025-09-03T13:40:14.725" v="365" actId="26606"/>
          <ac:picMkLst>
            <pc:docMk/>
            <pc:sldMk cId="943175644" sldId="424"/>
            <ac:picMk id="14" creationId="{71C00582-EE13-4000-838D-ABBF1D2B4832}"/>
          </ac:picMkLst>
        </pc:picChg>
        <pc:picChg chg="add">
          <ac:chgData name="Hsu, Angela" userId="10ee4c27-e77d-45b9-9ba4-8daba4db6647" providerId="ADAL" clId="{B9B978E4-5983-4703-AEFE-5DA3600FA332}" dt="2025-09-03T13:40:14.751" v="366" actId="26606"/>
          <ac:picMkLst>
            <pc:docMk/>
            <pc:sldMk cId="943175644" sldId="424"/>
            <ac:picMk id="17" creationId="{3F72C88A-0506-4B12-8C66-DC95352609D1}"/>
          </ac:picMkLst>
        </pc:picChg>
        <pc:picChg chg="add">
          <ac:chgData name="Hsu, Angela" userId="10ee4c27-e77d-45b9-9ba4-8daba4db6647" providerId="ADAL" clId="{B9B978E4-5983-4703-AEFE-5DA3600FA332}" dt="2025-09-03T13:40:14.751" v="366" actId="26606"/>
          <ac:picMkLst>
            <pc:docMk/>
            <pc:sldMk cId="943175644" sldId="424"/>
            <ac:picMk id="18" creationId="{94718EBE-54EE-E393-6C6A-FD7795BCFF9A}"/>
          </ac:picMkLst>
        </pc:picChg>
        <pc:picChg chg="add">
          <ac:chgData name="Hsu, Angela" userId="10ee4c27-e77d-45b9-9ba4-8daba4db6647" providerId="ADAL" clId="{B9B978E4-5983-4703-AEFE-5DA3600FA332}" dt="2025-09-03T13:40:14.751" v="366" actId="26606"/>
          <ac:picMkLst>
            <pc:docMk/>
            <pc:sldMk cId="943175644" sldId="424"/>
            <ac:picMk id="19" creationId="{BE8C338B-9565-4F98-872C-2008B624B53B}"/>
          </ac:picMkLst>
        </pc:picChg>
      </pc:sldChg>
      <pc:sldChg chg="addSp delSp modSp add mod setBg">
        <pc:chgData name="Hsu, Angela" userId="10ee4c27-e77d-45b9-9ba4-8daba4db6647" providerId="ADAL" clId="{B9B978E4-5983-4703-AEFE-5DA3600FA332}" dt="2025-09-03T13:56:52.147" v="606" actId="2711"/>
        <pc:sldMkLst>
          <pc:docMk/>
          <pc:sldMk cId="3030435702" sldId="425"/>
        </pc:sldMkLst>
        <pc:spChg chg="mod ord">
          <ac:chgData name="Hsu, Angela" userId="10ee4c27-e77d-45b9-9ba4-8daba4db6647" providerId="ADAL" clId="{B9B978E4-5983-4703-AEFE-5DA3600FA332}" dt="2025-09-03T13:56:52.147" v="606" actId="2711"/>
          <ac:spMkLst>
            <pc:docMk/>
            <pc:sldMk cId="3030435702" sldId="425"/>
            <ac:spMk id="2" creationId="{756475AA-D542-1806-042D-D4826C2F40C8}"/>
          </ac:spMkLst>
        </pc:spChg>
        <pc:spChg chg="mod ord">
          <ac:chgData name="Hsu, Angela" userId="10ee4c27-e77d-45b9-9ba4-8daba4db6647" providerId="ADAL" clId="{B9B978E4-5983-4703-AEFE-5DA3600FA332}" dt="2025-09-03T13:39:56.881" v="363" actId="14100"/>
          <ac:spMkLst>
            <pc:docMk/>
            <pc:sldMk cId="3030435702" sldId="425"/>
            <ac:spMk id="3" creationId="{991000EB-1C4C-B592-54D3-5B5CA33A27A2}"/>
          </ac:spMkLst>
        </pc:spChg>
        <pc:spChg chg="del">
          <ac:chgData name="Hsu, Angela" userId="10ee4c27-e77d-45b9-9ba4-8daba4db6647" providerId="ADAL" clId="{B9B978E4-5983-4703-AEFE-5DA3600FA332}" dt="2025-09-03T13:35:37.757" v="279" actId="478"/>
          <ac:spMkLst>
            <pc:docMk/>
            <pc:sldMk cId="3030435702" sldId="425"/>
            <ac:spMk id="4" creationId="{4C0F10B6-8E60-3AEF-C8A9-103559323ABB}"/>
          </ac:spMkLst>
        </pc:spChg>
        <pc:spChg chg="del">
          <ac:chgData name="Hsu, Angela" userId="10ee4c27-e77d-45b9-9ba4-8daba4db6647" providerId="ADAL" clId="{B9B978E4-5983-4703-AEFE-5DA3600FA332}" dt="2025-09-03T13:35:35.764" v="278" actId="478"/>
          <ac:spMkLst>
            <pc:docMk/>
            <pc:sldMk cId="3030435702" sldId="425"/>
            <ac:spMk id="5" creationId="{2B01745D-C80C-B8DB-7393-DB661B40A76D}"/>
          </ac:spMkLst>
        </pc:spChg>
        <pc:spChg chg="add">
          <ac:chgData name="Hsu, Angela" userId="10ee4c27-e77d-45b9-9ba4-8daba4db6647" providerId="ADAL" clId="{B9B978E4-5983-4703-AEFE-5DA3600FA332}" dt="2025-09-03T13:39:16.136" v="337" actId="26606"/>
          <ac:spMkLst>
            <pc:docMk/>
            <pc:sldMk cId="3030435702" sldId="425"/>
            <ac:spMk id="10" creationId="{1FBC03EB-862D-4D76-86C8-D46EA6870ED7}"/>
          </ac:spMkLst>
        </pc:spChg>
        <pc:spChg chg="add del">
          <ac:chgData name="Hsu, Angela" userId="10ee4c27-e77d-45b9-9ba4-8daba4db6647" providerId="ADAL" clId="{B9B978E4-5983-4703-AEFE-5DA3600FA332}" dt="2025-09-03T13:38:51.538" v="329" actId="26606"/>
          <ac:spMkLst>
            <pc:docMk/>
            <pc:sldMk cId="3030435702" sldId="425"/>
            <ac:spMk id="13" creationId="{1FBC03EB-862D-4D76-86C8-D46EA6870ED7}"/>
          </ac:spMkLst>
        </pc:spChg>
        <pc:spChg chg="add del">
          <ac:chgData name="Hsu, Angela" userId="10ee4c27-e77d-45b9-9ba4-8daba4db6647" providerId="ADAL" clId="{B9B978E4-5983-4703-AEFE-5DA3600FA332}" dt="2025-09-03T13:38:53.748" v="331" actId="26606"/>
          <ac:spMkLst>
            <pc:docMk/>
            <pc:sldMk cId="3030435702" sldId="425"/>
            <ac:spMk id="20" creationId="{BCCC5532-4EA9-42AA-BFF5-86257AF688E7}"/>
          </ac:spMkLst>
        </pc:spChg>
        <pc:spChg chg="add del">
          <ac:chgData name="Hsu, Angela" userId="10ee4c27-e77d-45b9-9ba4-8daba4db6647" providerId="ADAL" clId="{B9B978E4-5983-4703-AEFE-5DA3600FA332}" dt="2025-09-03T13:38:53.748" v="331" actId="26606"/>
          <ac:spMkLst>
            <pc:docMk/>
            <pc:sldMk cId="3030435702" sldId="425"/>
            <ac:spMk id="22" creationId="{9F7C7D65-89D1-428E-A505-0A33DB1C5F20}"/>
          </ac:spMkLst>
        </pc:spChg>
        <pc:spChg chg="add del">
          <ac:chgData name="Hsu, Angela" userId="10ee4c27-e77d-45b9-9ba4-8daba4db6647" providerId="ADAL" clId="{B9B978E4-5983-4703-AEFE-5DA3600FA332}" dt="2025-09-03T13:38:56.675" v="333" actId="26606"/>
          <ac:spMkLst>
            <pc:docMk/>
            <pc:sldMk cId="3030435702" sldId="425"/>
            <ac:spMk id="24" creationId="{1295ED52-E90A-465D-88C0-893C6EF4819B}"/>
          </ac:spMkLst>
        </pc:spChg>
        <pc:spChg chg="add del">
          <ac:chgData name="Hsu, Angela" userId="10ee4c27-e77d-45b9-9ba4-8daba4db6647" providerId="ADAL" clId="{B9B978E4-5983-4703-AEFE-5DA3600FA332}" dt="2025-09-03T13:38:59.140" v="335" actId="26606"/>
          <ac:spMkLst>
            <pc:docMk/>
            <pc:sldMk cId="3030435702" sldId="425"/>
            <ac:spMk id="29" creationId="{1FFF7873-0DD0-4FEA-8FE9-8DD8AEA4315B}"/>
          </ac:spMkLst>
        </pc:spChg>
        <pc:picChg chg="mod ord">
          <ac:chgData name="Hsu, Angela" userId="10ee4c27-e77d-45b9-9ba4-8daba4db6647" providerId="ADAL" clId="{B9B978E4-5983-4703-AEFE-5DA3600FA332}" dt="2025-09-03T13:39:48.217" v="360" actId="1076"/>
          <ac:picMkLst>
            <pc:docMk/>
            <pc:sldMk cId="3030435702" sldId="425"/>
            <ac:picMk id="8" creationId="{4D774333-BE38-7091-A975-AEFC6D9DEFFC}"/>
          </ac:picMkLst>
        </pc:picChg>
        <pc:picChg chg="add">
          <ac:chgData name="Hsu, Angela" userId="10ee4c27-e77d-45b9-9ba4-8daba4db6647" providerId="ADAL" clId="{B9B978E4-5983-4703-AEFE-5DA3600FA332}" dt="2025-09-03T13:39:16.136" v="337" actId="26606"/>
          <ac:picMkLst>
            <pc:docMk/>
            <pc:sldMk cId="3030435702" sldId="425"/>
            <ac:picMk id="11" creationId="{BF5AF27D-8968-4026-A0D7-F3C1095D8CD1}"/>
          </ac:picMkLst>
        </pc:picChg>
        <pc:picChg chg="add">
          <ac:chgData name="Hsu, Angela" userId="10ee4c27-e77d-45b9-9ba4-8daba4db6647" providerId="ADAL" clId="{B9B978E4-5983-4703-AEFE-5DA3600FA332}" dt="2025-09-03T13:39:16.136" v="337" actId="26606"/>
          <ac:picMkLst>
            <pc:docMk/>
            <pc:sldMk cId="3030435702" sldId="425"/>
            <ac:picMk id="12" creationId="{71C00582-EE13-4000-838D-ABBF1D2B4832}"/>
          </ac:picMkLst>
        </pc:picChg>
        <pc:picChg chg="add del">
          <ac:chgData name="Hsu, Angela" userId="10ee4c27-e77d-45b9-9ba4-8daba4db6647" providerId="ADAL" clId="{B9B978E4-5983-4703-AEFE-5DA3600FA332}" dt="2025-09-03T13:38:51.538" v="329" actId="26606"/>
          <ac:picMkLst>
            <pc:docMk/>
            <pc:sldMk cId="3030435702" sldId="425"/>
            <ac:picMk id="15" creationId="{BF5AF27D-8968-4026-A0D7-F3C1095D8CD1}"/>
          </ac:picMkLst>
        </pc:picChg>
        <pc:picChg chg="add del">
          <ac:chgData name="Hsu, Angela" userId="10ee4c27-e77d-45b9-9ba4-8daba4db6647" providerId="ADAL" clId="{B9B978E4-5983-4703-AEFE-5DA3600FA332}" dt="2025-09-03T13:38:51.538" v="329" actId="26606"/>
          <ac:picMkLst>
            <pc:docMk/>
            <pc:sldMk cId="3030435702" sldId="425"/>
            <ac:picMk id="17" creationId="{71C00582-EE13-4000-838D-ABBF1D2B4832}"/>
          </ac:picMkLst>
        </pc:picChg>
        <pc:picChg chg="add del">
          <ac:chgData name="Hsu, Angela" userId="10ee4c27-e77d-45b9-9ba4-8daba4db6647" providerId="ADAL" clId="{B9B978E4-5983-4703-AEFE-5DA3600FA332}" dt="2025-09-03T13:38:53.748" v="331" actId="26606"/>
          <ac:picMkLst>
            <pc:docMk/>
            <pc:sldMk cId="3030435702" sldId="425"/>
            <ac:picMk id="19" creationId="{C81FFC53-BC6C-4674-B2AC-D8ED5063D5F7}"/>
          </ac:picMkLst>
        </pc:picChg>
        <pc:picChg chg="add del">
          <ac:chgData name="Hsu, Angela" userId="10ee4c27-e77d-45b9-9ba4-8daba4db6647" providerId="ADAL" clId="{B9B978E4-5983-4703-AEFE-5DA3600FA332}" dt="2025-09-03T13:38:53.748" v="331" actId="26606"/>
          <ac:picMkLst>
            <pc:docMk/>
            <pc:sldMk cId="3030435702" sldId="425"/>
            <ac:picMk id="21" creationId="{BB0CE38A-BB1F-40E2-A05E-7165BE72D445}"/>
          </ac:picMkLst>
        </pc:picChg>
        <pc:picChg chg="add del">
          <ac:chgData name="Hsu, Angela" userId="10ee4c27-e77d-45b9-9ba4-8daba4db6647" providerId="ADAL" clId="{B9B978E4-5983-4703-AEFE-5DA3600FA332}" dt="2025-09-03T13:38:56.675" v="333" actId="26606"/>
          <ac:picMkLst>
            <pc:docMk/>
            <pc:sldMk cId="3030435702" sldId="425"/>
            <ac:picMk id="25" creationId="{2921021B-E928-4355-9554-162D5B68A114}"/>
          </ac:picMkLst>
        </pc:picChg>
        <pc:picChg chg="add del">
          <ac:chgData name="Hsu, Angela" userId="10ee4c27-e77d-45b9-9ba4-8daba4db6647" providerId="ADAL" clId="{B9B978E4-5983-4703-AEFE-5DA3600FA332}" dt="2025-09-03T13:38:56.675" v="333" actId="26606"/>
          <ac:picMkLst>
            <pc:docMk/>
            <pc:sldMk cId="3030435702" sldId="425"/>
            <ac:picMk id="26" creationId="{0C98F1ED-E15E-4A4F-A33F-1F14053F6FFC}"/>
          </ac:picMkLst>
        </pc:picChg>
        <pc:picChg chg="add del">
          <ac:chgData name="Hsu, Angela" userId="10ee4c27-e77d-45b9-9ba4-8daba4db6647" providerId="ADAL" clId="{B9B978E4-5983-4703-AEFE-5DA3600FA332}" dt="2025-09-03T13:38:59.140" v="335" actId="26606"/>
          <ac:picMkLst>
            <pc:docMk/>
            <pc:sldMk cId="3030435702" sldId="425"/>
            <ac:picMk id="30" creationId="{82284447-B84C-4C3B-98EA-03E44DB755D8}"/>
          </ac:picMkLst>
        </pc:picChg>
        <pc:picChg chg="add del">
          <ac:chgData name="Hsu, Angela" userId="10ee4c27-e77d-45b9-9ba4-8daba4db6647" providerId="ADAL" clId="{B9B978E4-5983-4703-AEFE-5DA3600FA332}" dt="2025-09-03T13:38:59.140" v="335" actId="26606"/>
          <ac:picMkLst>
            <pc:docMk/>
            <pc:sldMk cId="3030435702" sldId="425"/>
            <ac:picMk id="32" creationId="{DD2CF979-0F0E-4E68-A483-DBF0A635F3EC}"/>
          </ac:picMkLst>
        </pc:picChg>
        <pc:cxnChg chg="add del">
          <ac:chgData name="Hsu, Angela" userId="10ee4c27-e77d-45b9-9ba4-8daba4db6647" providerId="ADAL" clId="{B9B978E4-5983-4703-AEFE-5DA3600FA332}" dt="2025-09-03T13:38:56.675" v="333" actId="26606"/>
          <ac:cxnSpMkLst>
            <pc:docMk/>
            <pc:sldMk cId="3030435702" sldId="425"/>
            <ac:cxnSpMk id="27" creationId="{2971C7DD-6CA4-4C72-AB0A-8DE10B613661}"/>
          </ac:cxnSpMkLst>
        </pc:cxnChg>
        <pc:cxnChg chg="add del">
          <ac:chgData name="Hsu, Angela" userId="10ee4c27-e77d-45b9-9ba4-8daba4db6647" providerId="ADAL" clId="{B9B978E4-5983-4703-AEFE-5DA3600FA332}" dt="2025-09-03T13:38:59.140" v="335" actId="26606"/>
          <ac:cxnSpMkLst>
            <pc:docMk/>
            <pc:sldMk cId="3030435702" sldId="425"/>
            <ac:cxnSpMk id="31" creationId="{4140E084-3765-4F4D-AD43-DDB43996997B}"/>
          </ac:cxnSpMkLst>
        </pc:cxnChg>
      </pc:sldChg>
      <pc:sldChg chg="delSp modSp add mod">
        <pc:chgData name="Hsu, Angela" userId="10ee4c27-e77d-45b9-9ba4-8daba4db6647" providerId="ADAL" clId="{B9B978E4-5983-4703-AEFE-5DA3600FA332}" dt="2025-09-03T13:41:12.352" v="380" actId="1076"/>
        <pc:sldMkLst>
          <pc:docMk/>
          <pc:sldMk cId="2485722798" sldId="426"/>
        </pc:sldMkLst>
        <pc:spChg chg="mod">
          <ac:chgData name="Hsu, Angela" userId="10ee4c27-e77d-45b9-9ba4-8daba4db6647" providerId="ADAL" clId="{B9B978E4-5983-4703-AEFE-5DA3600FA332}" dt="2025-09-03T13:41:12.352" v="380" actId="1076"/>
          <ac:spMkLst>
            <pc:docMk/>
            <pc:sldMk cId="2485722798" sldId="426"/>
            <ac:spMk id="2" creationId="{60507D42-4A51-C358-B8B7-79646C000E92}"/>
          </ac:spMkLst>
        </pc:spChg>
        <pc:spChg chg="del">
          <ac:chgData name="Hsu, Angela" userId="10ee4c27-e77d-45b9-9ba4-8daba4db6647" providerId="ADAL" clId="{B9B978E4-5983-4703-AEFE-5DA3600FA332}" dt="2025-09-03T13:35:44.788" v="282" actId="478"/>
          <ac:spMkLst>
            <pc:docMk/>
            <pc:sldMk cId="2485722798" sldId="426"/>
            <ac:spMk id="4" creationId="{E81DE82D-DA21-81E1-A9C3-0BC926A5F276}"/>
          </ac:spMkLst>
        </pc:spChg>
        <pc:spChg chg="del">
          <ac:chgData name="Hsu, Angela" userId="10ee4c27-e77d-45b9-9ba4-8daba4db6647" providerId="ADAL" clId="{B9B978E4-5983-4703-AEFE-5DA3600FA332}" dt="2025-09-03T13:35:45.724" v="283" actId="478"/>
          <ac:spMkLst>
            <pc:docMk/>
            <pc:sldMk cId="2485722798" sldId="426"/>
            <ac:spMk id="5" creationId="{6BFA7C53-3286-D00D-ACA2-030E7ED24BE8}"/>
          </ac:spMkLst>
        </pc:spChg>
      </pc:sldChg>
      <pc:sldChg chg="addSp delSp modSp add mod ord setBg setClrOvrMap">
        <pc:chgData name="Hsu, Angela" userId="10ee4c27-e77d-45b9-9ba4-8daba4db6647" providerId="ADAL" clId="{B9B978E4-5983-4703-AEFE-5DA3600FA332}" dt="2025-09-03T13:42:33.349" v="407" actId="5793"/>
        <pc:sldMkLst>
          <pc:docMk/>
          <pc:sldMk cId="452572305" sldId="427"/>
        </pc:sldMkLst>
        <pc:spChg chg="mod">
          <ac:chgData name="Hsu, Angela" userId="10ee4c27-e77d-45b9-9ba4-8daba4db6647" providerId="ADAL" clId="{B9B978E4-5983-4703-AEFE-5DA3600FA332}" dt="2025-09-03T13:42:23.501" v="403" actId="403"/>
          <ac:spMkLst>
            <pc:docMk/>
            <pc:sldMk cId="452572305" sldId="427"/>
            <ac:spMk id="2" creationId="{3E80368D-B857-93F7-2980-E5B453E75EF2}"/>
          </ac:spMkLst>
        </pc:spChg>
        <pc:spChg chg="add del mod">
          <ac:chgData name="Hsu, Angela" userId="10ee4c27-e77d-45b9-9ba4-8daba4db6647" providerId="ADAL" clId="{B9B978E4-5983-4703-AEFE-5DA3600FA332}" dt="2025-09-03T13:42:33.349" v="407" actId="5793"/>
          <ac:spMkLst>
            <pc:docMk/>
            <pc:sldMk cId="452572305" sldId="427"/>
            <ac:spMk id="3" creationId="{599607D3-0355-6C4A-E512-B802036212A7}"/>
          </ac:spMkLst>
        </pc:spChg>
        <pc:spChg chg="del">
          <ac:chgData name="Hsu, Angela" userId="10ee4c27-e77d-45b9-9ba4-8daba4db6647" providerId="ADAL" clId="{B9B978E4-5983-4703-AEFE-5DA3600FA332}" dt="2025-09-03T13:36:40.750" v="295" actId="478"/>
          <ac:spMkLst>
            <pc:docMk/>
            <pc:sldMk cId="452572305" sldId="427"/>
            <ac:spMk id="4" creationId="{5840B6FD-E62C-FCAC-5E97-DC7EFE0189B7}"/>
          </ac:spMkLst>
        </pc:spChg>
        <pc:spChg chg="del">
          <ac:chgData name="Hsu, Angela" userId="10ee4c27-e77d-45b9-9ba4-8daba4db6647" providerId="ADAL" clId="{B9B978E4-5983-4703-AEFE-5DA3600FA332}" dt="2025-09-03T13:36:42.381" v="296" actId="478"/>
          <ac:spMkLst>
            <pc:docMk/>
            <pc:sldMk cId="452572305" sldId="427"/>
            <ac:spMk id="5" creationId="{080E2382-16B3-92FE-270C-952BA3CD2BF0}"/>
          </ac:spMkLst>
        </pc:spChg>
        <pc:spChg chg="add del">
          <ac:chgData name="Hsu, Angela" userId="10ee4c27-e77d-45b9-9ba4-8daba4db6647" providerId="ADAL" clId="{B9B978E4-5983-4703-AEFE-5DA3600FA332}" dt="2025-09-03T13:39:00.112" v="336" actId="26606"/>
          <ac:spMkLst>
            <pc:docMk/>
            <pc:sldMk cId="452572305" sldId="427"/>
            <ac:spMk id="9" creationId="{BDF02843-45E8-4403-8955-54CA98A197FD}"/>
          </ac:spMkLst>
        </pc:spChg>
        <pc:spChg chg="add">
          <ac:chgData name="Hsu, Angela" userId="10ee4c27-e77d-45b9-9ba4-8daba4db6647" providerId="ADAL" clId="{B9B978E4-5983-4703-AEFE-5DA3600FA332}" dt="2025-09-03T13:41:53.197" v="390" actId="26606"/>
          <ac:spMkLst>
            <pc:docMk/>
            <pc:sldMk cId="452572305" sldId="427"/>
            <ac:spMk id="10" creationId="{A1B1FB5C-02AC-4A11-9B9E-D6FAE4AA1073}"/>
          </ac:spMkLst>
        </pc:spChg>
        <pc:spChg chg="add del">
          <ac:chgData name="Hsu, Angela" userId="10ee4c27-e77d-45b9-9ba4-8daba4db6647" providerId="ADAL" clId="{B9B978E4-5983-4703-AEFE-5DA3600FA332}" dt="2025-09-03T13:39:00.112" v="336" actId="26606"/>
          <ac:spMkLst>
            <pc:docMk/>
            <pc:sldMk cId="452572305" sldId="427"/>
            <ac:spMk id="11" creationId="{DC349214-DD18-4CC5-BBAC-F9C216BE7C2F}"/>
          </ac:spMkLst>
        </pc:spChg>
        <pc:graphicFrameChg chg="add del">
          <ac:chgData name="Hsu, Angela" userId="10ee4c27-e77d-45b9-9ba4-8daba4db6647" providerId="ADAL" clId="{B9B978E4-5983-4703-AEFE-5DA3600FA332}" dt="2025-09-03T13:39:00.112" v="336" actId="26606"/>
          <ac:graphicFrameMkLst>
            <pc:docMk/>
            <pc:sldMk cId="452572305" sldId="427"/>
            <ac:graphicFrameMk id="6" creationId="{F9B44DD1-881E-3439-D9D6-5547439825C7}"/>
          </ac:graphicFrameMkLst>
        </pc:graphicFrameChg>
        <pc:picChg chg="add">
          <ac:chgData name="Hsu, Angela" userId="10ee4c27-e77d-45b9-9ba4-8daba4db6647" providerId="ADAL" clId="{B9B978E4-5983-4703-AEFE-5DA3600FA332}" dt="2025-09-03T13:41:53.197" v="390" actId="26606"/>
          <ac:picMkLst>
            <pc:docMk/>
            <pc:sldMk cId="452572305" sldId="427"/>
            <ac:picMk id="7" creationId="{E6010851-D681-D20D-38A6-8E29BCAA6843}"/>
          </ac:picMkLst>
        </pc:picChg>
        <pc:picChg chg="add">
          <ac:chgData name="Hsu, Angela" userId="10ee4c27-e77d-45b9-9ba4-8daba4db6647" providerId="ADAL" clId="{B9B978E4-5983-4703-AEFE-5DA3600FA332}" dt="2025-09-03T13:41:53.197" v="390" actId="26606"/>
          <ac:picMkLst>
            <pc:docMk/>
            <pc:sldMk cId="452572305" sldId="427"/>
            <ac:picMk id="12" creationId="{3F72C88A-0506-4B12-8C66-DC95352609D1}"/>
          </ac:picMkLst>
        </pc:picChg>
        <pc:picChg chg="add del">
          <ac:chgData name="Hsu, Angela" userId="10ee4c27-e77d-45b9-9ba4-8daba4db6647" providerId="ADAL" clId="{B9B978E4-5983-4703-AEFE-5DA3600FA332}" dt="2025-09-03T13:39:00.112" v="336" actId="26606"/>
          <ac:picMkLst>
            <pc:docMk/>
            <pc:sldMk cId="452572305" sldId="427"/>
            <ac:picMk id="13" creationId="{E505542F-438B-4C62-B13A-916C7F79EC10}"/>
          </ac:picMkLst>
        </pc:picChg>
        <pc:picChg chg="add">
          <ac:chgData name="Hsu, Angela" userId="10ee4c27-e77d-45b9-9ba4-8daba4db6647" providerId="ADAL" clId="{B9B978E4-5983-4703-AEFE-5DA3600FA332}" dt="2025-09-03T13:41:53.197" v="390" actId="26606"/>
          <ac:picMkLst>
            <pc:docMk/>
            <pc:sldMk cId="452572305" sldId="427"/>
            <ac:picMk id="14" creationId="{BE8C338B-9565-4F98-872C-2008B624B53B}"/>
          </ac:picMkLst>
        </pc:picChg>
        <pc:picChg chg="add del">
          <ac:chgData name="Hsu, Angela" userId="10ee4c27-e77d-45b9-9ba4-8daba4db6647" providerId="ADAL" clId="{B9B978E4-5983-4703-AEFE-5DA3600FA332}" dt="2025-09-03T13:39:00.112" v="336" actId="26606"/>
          <ac:picMkLst>
            <pc:docMk/>
            <pc:sldMk cId="452572305" sldId="427"/>
            <ac:picMk id="15" creationId="{154908BF-145E-4BE2-A6F0-0A464560144B}"/>
          </ac:picMkLst>
        </pc:picChg>
      </pc:sldChg>
      <pc:sldChg chg="delSp modSp add mod">
        <pc:chgData name="Hsu, Angela" userId="10ee4c27-e77d-45b9-9ba4-8daba4db6647" providerId="ADAL" clId="{B9B978E4-5983-4703-AEFE-5DA3600FA332}" dt="2025-09-03T13:56:33.540" v="604" actId="2711"/>
        <pc:sldMkLst>
          <pc:docMk/>
          <pc:sldMk cId="3634153670" sldId="431"/>
        </pc:sldMkLst>
        <pc:spChg chg="mod">
          <ac:chgData name="Hsu, Angela" userId="10ee4c27-e77d-45b9-9ba4-8daba4db6647" providerId="ADAL" clId="{B9B978E4-5983-4703-AEFE-5DA3600FA332}" dt="2025-09-03T13:56:33.540" v="604" actId="2711"/>
          <ac:spMkLst>
            <pc:docMk/>
            <pc:sldMk cId="3634153670" sldId="431"/>
            <ac:spMk id="2" creationId="{B7C834B1-2A9E-98A9-F762-364AF9AC519E}"/>
          </ac:spMkLst>
        </pc:spChg>
        <pc:spChg chg="mod">
          <ac:chgData name="Hsu, Angela" userId="10ee4c27-e77d-45b9-9ba4-8daba4db6647" providerId="ADAL" clId="{B9B978E4-5983-4703-AEFE-5DA3600FA332}" dt="2025-09-03T13:41:33.841" v="382" actId="403"/>
          <ac:spMkLst>
            <pc:docMk/>
            <pc:sldMk cId="3634153670" sldId="431"/>
            <ac:spMk id="3" creationId="{7A2FD5C3-B1E0-1B89-5E84-EBA5736D3DE8}"/>
          </ac:spMkLst>
        </pc:spChg>
        <pc:spChg chg="del mod">
          <ac:chgData name="Hsu, Angela" userId="10ee4c27-e77d-45b9-9ba4-8daba4db6647" providerId="ADAL" clId="{B9B978E4-5983-4703-AEFE-5DA3600FA332}" dt="2025-09-03T13:36:00.035" v="285" actId="478"/>
          <ac:spMkLst>
            <pc:docMk/>
            <pc:sldMk cId="3634153670" sldId="431"/>
            <ac:spMk id="5" creationId="{33169C55-BD9C-8534-88B4-B45E4FDB53ED}"/>
          </ac:spMkLst>
        </pc:spChg>
        <pc:spChg chg="del">
          <ac:chgData name="Hsu, Angela" userId="10ee4c27-e77d-45b9-9ba4-8daba4db6647" providerId="ADAL" clId="{B9B978E4-5983-4703-AEFE-5DA3600FA332}" dt="2025-09-03T13:35:57.750" v="284" actId="478"/>
          <ac:spMkLst>
            <pc:docMk/>
            <pc:sldMk cId="3634153670" sldId="431"/>
            <ac:spMk id="20" creationId="{4B37B7F9-51A2-AACA-02B8-7E4B71DCBE2F}"/>
          </ac:spMkLst>
        </pc:spChg>
      </pc:sldChg>
      <pc:sldChg chg="delSp modSp add mod">
        <pc:chgData name="Hsu, Angela" userId="10ee4c27-e77d-45b9-9ba4-8daba4db6647" providerId="ADAL" clId="{B9B978E4-5983-4703-AEFE-5DA3600FA332}" dt="2025-09-03T13:56:28.036" v="603" actId="2711"/>
        <pc:sldMkLst>
          <pc:docMk/>
          <pc:sldMk cId="3822141605" sldId="432"/>
        </pc:sldMkLst>
        <pc:spChg chg="mod">
          <ac:chgData name="Hsu, Angela" userId="10ee4c27-e77d-45b9-9ba4-8daba4db6647" providerId="ADAL" clId="{B9B978E4-5983-4703-AEFE-5DA3600FA332}" dt="2025-09-03T13:56:28.036" v="603" actId="2711"/>
          <ac:spMkLst>
            <pc:docMk/>
            <pc:sldMk cId="3822141605" sldId="432"/>
            <ac:spMk id="2" creationId="{201F92D3-152D-893C-E9A8-6FBBFB70548A}"/>
          </ac:spMkLst>
        </pc:spChg>
        <pc:spChg chg="mod">
          <ac:chgData name="Hsu, Angela" userId="10ee4c27-e77d-45b9-9ba4-8daba4db6647" providerId="ADAL" clId="{B9B978E4-5983-4703-AEFE-5DA3600FA332}" dt="2025-09-03T13:41:45.670" v="389" actId="403"/>
          <ac:spMkLst>
            <pc:docMk/>
            <pc:sldMk cId="3822141605" sldId="432"/>
            <ac:spMk id="3" creationId="{FED49D34-DF82-8A16-9D36-3C55CA83DFAC}"/>
          </ac:spMkLst>
        </pc:spChg>
        <pc:spChg chg="del mod">
          <ac:chgData name="Hsu, Angela" userId="10ee4c27-e77d-45b9-9ba4-8daba4db6647" providerId="ADAL" clId="{B9B978E4-5983-4703-AEFE-5DA3600FA332}" dt="2025-09-03T13:36:34.709" v="294" actId="478"/>
          <ac:spMkLst>
            <pc:docMk/>
            <pc:sldMk cId="3822141605" sldId="432"/>
            <ac:spMk id="5" creationId="{A8EF6077-120E-6BE9-1E14-6BB87F37919D}"/>
          </ac:spMkLst>
        </pc:spChg>
        <pc:spChg chg="del">
          <ac:chgData name="Hsu, Angela" userId="10ee4c27-e77d-45b9-9ba4-8daba4db6647" providerId="ADAL" clId="{B9B978E4-5983-4703-AEFE-5DA3600FA332}" dt="2025-09-03T13:36:33.469" v="293" actId="478"/>
          <ac:spMkLst>
            <pc:docMk/>
            <pc:sldMk cId="3822141605" sldId="432"/>
            <ac:spMk id="11" creationId="{0031BBAC-4E5B-55F2-0A2B-6505E2C8398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965844-E09F-4C21-B99D-D75FABB3897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0FF5E0-5534-4D1D-9157-AA22A728C967}">
      <dgm:prSet phldrT="[Text]"/>
      <dgm:spPr>
        <a:xfrm>
          <a:off x="944715" y="841381"/>
          <a:ext cx="581354" cy="555984"/>
        </a:xfrm>
        <a:prstGeom prst="ellipse">
          <a:avLst/>
        </a:prstGeom>
        <a:solidFill>
          <a:srgbClr val="4F81B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FBISD Gifted and Talented Student</a:t>
          </a:r>
        </a:p>
      </dgm:t>
    </dgm:pt>
    <dgm:pt modelId="{7D23D07C-E360-4D84-B6A8-FF4D76E5B80A}" type="parTrans" cxnId="{4D45167E-ABE7-4385-82CB-2D3B408CC32D}">
      <dgm:prSet/>
      <dgm:spPr/>
      <dgm:t>
        <a:bodyPr/>
        <a:lstStyle/>
        <a:p>
          <a:endParaRPr lang="en-US"/>
        </a:p>
      </dgm:t>
    </dgm:pt>
    <dgm:pt modelId="{188AEEB8-B55C-4EDA-85C2-DFFBC15E0822}" type="sibTrans" cxnId="{4D45167E-ABE7-4385-82CB-2D3B408CC32D}">
      <dgm:prSet/>
      <dgm:spPr/>
      <dgm:t>
        <a:bodyPr/>
        <a:lstStyle/>
        <a:p>
          <a:endParaRPr lang="en-US"/>
        </a:p>
      </dgm:t>
    </dgm:pt>
    <dgm:pt modelId="{0162300E-A92A-4DC5-BEFB-9C2F1215D2DE}">
      <dgm:prSet phldrT="[Text]"/>
      <dgm:spPr>
        <a:xfrm>
          <a:off x="527906" y="28209"/>
          <a:ext cx="633756" cy="507005"/>
        </a:xfrm>
        <a:prstGeom prst="roundRect">
          <a:avLst>
            <a:gd name="adj" fmla="val 10000"/>
          </a:avLst>
        </a:prstGeom>
        <a:solidFill>
          <a:srgbClr val="9E373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English Language Arts</a:t>
          </a:r>
        </a:p>
      </dgm:t>
    </dgm:pt>
    <dgm:pt modelId="{21DA5E57-2474-4E8D-8573-4CAF95EF0FA6}" type="parTrans" cxnId="{54331A5E-3933-42BF-9136-7DC9027C10C0}">
      <dgm:prSet/>
      <dgm:spPr>
        <a:xfrm rot="14700000">
          <a:off x="573811" y="386279"/>
          <a:ext cx="608694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066B1AAC-E3A5-43A5-834C-2C6F95CE9104}" type="sibTrans" cxnId="{54331A5E-3933-42BF-9136-7DC9027C10C0}">
      <dgm:prSet/>
      <dgm:spPr/>
      <dgm:t>
        <a:bodyPr/>
        <a:lstStyle/>
        <a:p>
          <a:endParaRPr lang="en-US"/>
        </a:p>
      </dgm:t>
    </dgm:pt>
    <dgm:pt modelId="{9C3036A2-B1F4-492A-AA66-34F40C1A82D7}">
      <dgm:prSet phldrT="[Text]"/>
      <dgm:spPr>
        <a:xfrm>
          <a:off x="1309122" y="28209"/>
          <a:ext cx="633756" cy="507005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Mathematics</a:t>
          </a:r>
        </a:p>
      </dgm:t>
    </dgm:pt>
    <dgm:pt modelId="{5CDE4861-143B-448F-A224-09DF44CBCDF1}" type="parTrans" cxnId="{204C0FA8-11E3-4F96-A4ED-DFDBAC7BEC67}">
      <dgm:prSet/>
      <dgm:spPr>
        <a:xfrm rot="17700000">
          <a:off x="1193030" y="462480"/>
          <a:ext cx="608694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DD6E6EBC-5FBD-4C1C-8F04-C423B618082D}" type="sibTrans" cxnId="{204C0FA8-11E3-4F96-A4ED-DFDBAC7BEC67}">
      <dgm:prSet/>
      <dgm:spPr/>
      <dgm:t>
        <a:bodyPr/>
        <a:lstStyle/>
        <a:p>
          <a:endParaRPr lang="en-US"/>
        </a:p>
      </dgm:t>
    </dgm:pt>
    <dgm:pt modelId="{A885B388-96EB-4B4E-8A82-1EA77F142308}">
      <dgm:prSet phldrT="[Text]"/>
      <dgm:spPr>
        <a:xfrm>
          <a:off x="0" y="635291"/>
          <a:ext cx="633756" cy="507005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Social Studies</a:t>
          </a:r>
        </a:p>
      </dgm:t>
    </dgm:pt>
    <dgm:pt modelId="{705DFA90-9D66-4A17-B89C-F7910F61E4CE}" type="sibTrans" cxnId="{8F3FB4FF-0021-4E2D-B433-6C188727D34E}">
      <dgm:prSet/>
      <dgm:spPr/>
      <dgm:t>
        <a:bodyPr/>
        <a:lstStyle/>
        <a:p>
          <a:endParaRPr lang="en-US"/>
        </a:p>
      </dgm:t>
    </dgm:pt>
    <dgm:pt modelId="{4C286511-99B7-42C6-A1CA-EAEB41F6BD05}" type="parTrans" cxnId="{8F3FB4FF-0021-4E2D-B433-6C188727D34E}">
      <dgm:prSet/>
      <dgm:spPr>
        <a:xfrm rot="11645525">
          <a:off x="307533" y="869330"/>
          <a:ext cx="620995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BBB31788-FC14-4DFA-9673-BECFD0B5FE2D}">
      <dgm:prSet phldrT="[Text]"/>
      <dgm:spPr>
        <a:xfrm>
          <a:off x="1837028" y="665350"/>
          <a:ext cx="633756" cy="507005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Science</a:t>
          </a:r>
        </a:p>
      </dgm:t>
    </dgm:pt>
    <dgm:pt modelId="{A95D4A0A-AD2B-4CF3-8237-413FA72C2082}" type="parTrans" cxnId="{017AACCE-4354-4895-867D-5D30858FAE89}">
      <dgm:prSet/>
      <dgm:spPr>
        <a:xfrm rot="20861101">
          <a:off x="1546644" y="889304"/>
          <a:ext cx="614330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9918196F-8725-45BC-89EC-038608DC06CE}" type="sibTrans" cxnId="{017AACCE-4354-4895-867D-5D30858FAE89}">
      <dgm:prSet/>
      <dgm:spPr/>
      <dgm:t>
        <a:bodyPr/>
        <a:lstStyle/>
        <a:p>
          <a:endParaRPr lang="en-US"/>
        </a:p>
      </dgm:t>
    </dgm:pt>
    <dgm:pt modelId="{28103668-56EC-4249-B8FF-5050D8E79634}" type="pres">
      <dgm:prSet presAssocID="{5F965844-E09F-4C21-B99D-D75FABB3897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345E388-1302-4065-9258-19626A48E890}" type="pres">
      <dgm:prSet presAssocID="{BE0FF5E0-5534-4D1D-9157-AA22A728C967}" presName="centerShape" presStyleLbl="node0" presStyleIdx="0" presStyleCnt="1" custScaleX="87145" custScaleY="83342"/>
      <dgm:spPr>
        <a:prstGeom prst="ellipse">
          <a:avLst/>
        </a:prstGeom>
      </dgm:spPr>
    </dgm:pt>
    <dgm:pt modelId="{49035009-185A-4AC9-BBE7-155BB8101328}" type="pres">
      <dgm:prSet presAssocID="{4C286511-99B7-42C6-A1CA-EAEB41F6BD05}" presName="parTrans" presStyleLbl="bgSibTrans2D1" presStyleIdx="0" presStyleCnt="4"/>
      <dgm:spPr>
        <a:prstGeom prst="leftArrow">
          <a:avLst>
            <a:gd name="adj1" fmla="val 60000"/>
            <a:gd name="adj2" fmla="val 50000"/>
          </a:avLst>
        </a:prstGeom>
      </dgm:spPr>
    </dgm:pt>
    <dgm:pt modelId="{82403DD3-B98C-4EC4-8C88-DBCB236D877F}" type="pres">
      <dgm:prSet presAssocID="{A885B388-96EB-4B4E-8A82-1EA77F142308}" presName="node" presStyleLbl="node1" presStyleIdx="0" presStyleCnt="4" custRadScaleRad="110129" custRadScaleInc="-423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63794E4E-135A-4D24-BBC8-45EABD56B6BF}" type="pres">
      <dgm:prSet presAssocID="{21DA5E57-2474-4E8D-8573-4CAF95EF0FA6}" presName="parTrans" presStyleLbl="bgSibTrans2D1" presStyleIdx="1" presStyleCnt="4" custLinFactNeighborX="-15648" custLinFactNeighborY="-40079"/>
      <dgm:spPr>
        <a:prstGeom prst="leftArrow">
          <a:avLst>
            <a:gd name="adj1" fmla="val 60000"/>
            <a:gd name="adj2" fmla="val 50000"/>
          </a:avLst>
        </a:prstGeom>
      </dgm:spPr>
    </dgm:pt>
    <dgm:pt modelId="{8C152327-5B93-4625-A369-3263501A8DE4}" type="pres">
      <dgm:prSet presAssocID="{0162300E-A92A-4DC5-BEFB-9C2F1215D2DE}" presName="node" presStyleLbl="node1" presStyleIdx="1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A2582031-46FF-404F-92B5-2663FDC00543}" type="pres">
      <dgm:prSet presAssocID="{5CDE4861-143B-448F-A224-09DF44CBCDF1}" presName="parTrans" presStyleLbl="bgSibTrans2D1" presStyleIdx="2" presStyleCnt="4"/>
      <dgm:spPr>
        <a:prstGeom prst="leftArrow">
          <a:avLst>
            <a:gd name="adj1" fmla="val 60000"/>
            <a:gd name="adj2" fmla="val 50000"/>
          </a:avLst>
        </a:prstGeom>
      </dgm:spPr>
    </dgm:pt>
    <dgm:pt modelId="{E2F0BCEE-B6BC-433E-B4DA-39315F1742E1}" type="pres">
      <dgm:prSet presAssocID="{9C3036A2-B1F4-492A-AA66-34F40C1A82D7}" presName="node" presStyleLbl="node1" presStyleIdx="2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0963B246-9D84-430A-8590-2237AC6E60F1}" type="pres">
      <dgm:prSet presAssocID="{A95D4A0A-AD2B-4CF3-8237-413FA72C2082}" presName="parTrans" presStyleLbl="bgSibTrans2D1" presStyleIdx="3" presStyleCnt="4"/>
      <dgm:spPr/>
    </dgm:pt>
    <dgm:pt modelId="{0E7D415F-E7D3-47E8-BCCA-68FB847EDAE0}" type="pres">
      <dgm:prSet presAssocID="{BBB31788-FC14-4DFA-9673-BECFD0B5FE2D}" presName="node" presStyleLbl="node1" presStyleIdx="3" presStyleCnt="4" custRadScaleRad="109438" custRadScaleInc="7924">
        <dgm:presLayoutVars>
          <dgm:bulletEnabled val="1"/>
        </dgm:presLayoutVars>
      </dgm:prSet>
      <dgm:spPr/>
    </dgm:pt>
  </dgm:ptLst>
  <dgm:cxnLst>
    <dgm:cxn modelId="{E9F48802-B64F-4291-A8E3-4D3045BD7727}" type="presOf" srcId="{9C3036A2-B1F4-492A-AA66-34F40C1A82D7}" destId="{E2F0BCEE-B6BC-433E-B4DA-39315F1742E1}" srcOrd="0" destOrd="0" presId="urn:microsoft.com/office/officeart/2005/8/layout/radial4"/>
    <dgm:cxn modelId="{54331A5E-3933-42BF-9136-7DC9027C10C0}" srcId="{BE0FF5E0-5534-4D1D-9157-AA22A728C967}" destId="{0162300E-A92A-4DC5-BEFB-9C2F1215D2DE}" srcOrd="1" destOrd="0" parTransId="{21DA5E57-2474-4E8D-8573-4CAF95EF0FA6}" sibTransId="{066B1AAC-E3A5-43A5-834C-2C6F95CE9104}"/>
    <dgm:cxn modelId="{496C5E42-430A-494E-AC03-F5678D32A704}" type="presOf" srcId="{A95D4A0A-AD2B-4CF3-8237-413FA72C2082}" destId="{0963B246-9D84-430A-8590-2237AC6E60F1}" srcOrd="0" destOrd="0" presId="urn:microsoft.com/office/officeart/2005/8/layout/radial4"/>
    <dgm:cxn modelId="{50837F6E-3806-46E4-A1A4-919822660E1C}" type="presOf" srcId="{BBB31788-FC14-4DFA-9673-BECFD0B5FE2D}" destId="{0E7D415F-E7D3-47E8-BCCA-68FB847EDAE0}" srcOrd="0" destOrd="0" presId="urn:microsoft.com/office/officeart/2005/8/layout/radial4"/>
    <dgm:cxn modelId="{4D45167E-ABE7-4385-82CB-2D3B408CC32D}" srcId="{5F965844-E09F-4C21-B99D-D75FABB38972}" destId="{BE0FF5E0-5534-4D1D-9157-AA22A728C967}" srcOrd="0" destOrd="0" parTransId="{7D23D07C-E360-4D84-B6A8-FF4D76E5B80A}" sibTransId="{188AEEB8-B55C-4EDA-85C2-DFFBC15E0822}"/>
    <dgm:cxn modelId="{52A54A82-3328-4B94-8E7C-1E069D08A0A8}" type="presOf" srcId="{5F965844-E09F-4C21-B99D-D75FABB38972}" destId="{28103668-56EC-4249-B8FF-5050D8E79634}" srcOrd="0" destOrd="0" presId="urn:microsoft.com/office/officeart/2005/8/layout/radial4"/>
    <dgm:cxn modelId="{4F198989-9DB9-4A53-8818-8479542B0311}" type="presOf" srcId="{A885B388-96EB-4B4E-8A82-1EA77F142308}" destId="{82403DD3-B98C-4EC4-8C88-DBCB236D877F}" srcOrd="0" destOrd="0" presId="urn:microsoft.com/office/officeart/2005/8/layout/radial4"/>
    <dgm:cxn modelId="{0C7F1C9E-652A-4EFF-958F-C645B8C5E98D}" type="presOf" srcId="{0162300E-A92A-4DC5-BEFB-9C2F1215D2DE}" destId="{8C152327-5B93-4625-A369-3263501A8DE4}" srcOrd="0" destOrd="0" presId="urn:microsoft.com/office/officeart/2005/8/layout/radial4"/>
    <dgm:cxn modelId="{774864A1-98A1-46D6-BD40-74DF649264C0}" type="presOf" srcId="{5CDE4861-143B-448F-A224-09DF44CBCDF1}" destId="{A2582031-46FF-404F-92B5-2663FDC00543}" srcOrd="0" destOrd="0" presId="urn:microsoft.com/office/officeart/2005/8/layout/radial4"/>
    <dgm:cxn modelId="{204C0FA8-11E3-4F96-A4ED-DFDBAC7BEC67}" srcId="{BE0FF5E0-5534-4D1D-9157-AA22A728C967}" destId="{9C3036A2-B1F4-492A-AA66-34F40C1A82D7}" srcOrd="2" destOrd="0" parTransId="{5CDE4861-143B-448F-A224-09DF44CBCDF1}" sibTransId="{DD6E6EBC-5FBD-4C1C-8F04-C423B618082D}"/>
    <dgm:cxn modelId="{9F79B1CD-D03D-423B-8473-EC3B08191380}" type="presOf" srcId="{21DA5E57-2474-4E8D-8573-4CAF95EF0FA6}" destId="{63794E4E-135A-4D24-BBC8-45EABD56B6BF}" srcOrd="0" destOrd="0" presId="urn:microsoft.com/office/officeart/2005/8/layout/radial4"/>
    <dgm:cxn modelId="{017AACCE-4354-4895-867D-5D30858FAE89}" srcId="{BE0FF5E0-5534-4D1D-9157-AA22A728C967}" destId="{BBB31788-FC14-4DFA-9673-BECFD0B5FE2D}" srcOrd="3" destOrd="0" parTransId="{A95D4A0A-AD2B-4CF3-8237-413FA72C2082}" sibTransId="{9918196F-8725-45BC-89EC-038608DC06CE}"/>
    <dgm:cxn modelId="{9CBF00ED-D89B-4D85-B06E-BC17199E5D84}" type="presOf" srcId="{BE0FF5E0-5534-4D1D-9157-AA22A728C967}" destId="{E345E388-1302-4065-9258-19626A48E890}" srcOrd="0" destOrd="0" presId="urn:microsoft.com/office/officeart/2005/8/layout/radial4"/>
    <dgm:cxn modelId="{766632FD-E725-4726-80C4-616EC4897CAD}" type="presOf" srcId="{4C286511-99B7-42C6-A1CA-EAEB41F6BD05}" destId="{49035009-185A-4AC9-BBE7-155BB8101328}" srcOrd="0" destOrd="0" presId="urn:microsoft.com/office/officeart/2005/8/layout/radial4"/>
    <dgm:cxn modelId="{8F3FB4FF-0021-4E2D-B433-6C188727D34E}" srcId="{BE0FF5E0-5534-4D1D-9157-AA22A728C967}" destId="{A885B388-96EB-4B4E-8A82-1EA77F142308}" srcOrd="0" destOrd="0" parTransId="{4C286511-99B7-42C6-A1CA-EAEB41F6BD05}" sibTransId="{705DFA90-9D66-4A17-B89C-F7910F61E4CE}"/>
    <dgm:cxn modelId="{DDA29DAB-7890-4F98-BAFE-51A08AD4EB33}" type="presParOf" srcId="{28103668-56EC-4249-B8FF-5050D8E79634}" destId="{E345E388-1302-4065-9258-19626A48E890}" srcOrd="0" destOrd="0" presId="urn:microsoft.com/office/officeart/2005/8/layout/radial4"/>
    <dgm:cxn modelId="{2623BF4B-D2A5-4253-995F-71E8026A6981}" type="presParOf" srcId="{28103668-56EC-4249-B8FF-5050D8E79634}" destId="{49035009-185A-4AC9-BBE7-155BB8101328}" srcOrd="1" destOrd="0" presId="urn:microsoft.com/office/officeart/2005/8/layout/radial4"/>
    <dgm:cxn modelId="{3FCCC359-B2C7-492B-9D36-70F70AC6F460}" type="presParOf" srcId="{28103668-56EC-4249-B8FF-5050D8E79634}" destId="{82403DD3-B98C-4EC4-8C88-DBCB236D877F}" srcOrd="2" destOrd="0" presId="urn:microsoft.com/office/officeart/2005/8/layout/radial4"/>
    <dgm:cxn modelId="{DF91F845-BB05-44D7-A04F-962064F004FA}" type="presParOf" srcId="{28103668-56EC-4249-B8FF-5050D8E79634}" destId="{63794E4E-135A-4D24-BBC8-45EABD56B6BF}" srcOrd="3" destOrd="0" presId="urn:microsoft.com/office/officeart/2005/8/layout/radial4"/>
    <dgm:cxn modelId="{18B94B2B-7A57-4EFF-BC64-50AC8BD24FEC}" type="presParOf" srcId="{28103668-56EC-4249-B8FF-5050D8E79634}" destId="{8C152327-5B93-4625-A369-3263501A8DE4}" srcOrd="4" destOrd="0" presId="urn:microsoft.com/office/officeart/2005/8/layout/radial4"/>
    <dgm:cxn modelId="{A996C7FE-725C-43B9-BB7F-8628FDC99454}" type="presParOf" srcId="{28103668-56EC-4249-B8FF-5050D8E79634}" destId="{A2582031-46FF-404F-92B5-2663FDC00543}" srcOrd="5" destOrd="0" presId="urn:microsoft.com/office/officeart/2005/8/layout/radial4"/>
    <dgm:cxn modelId="{26A52F74-D26D-4465-A8FE-22219EDD62E4}" type="presParOf" srcId="{28103668-56EC-4249-B8FF-5050D8E79634}" destId="{E2F0BCEE-B6BC-433E-B4DA-39315F1742E1}" srcOrd="6" destOrd="0" presId="urn:microsoft.com/office/officeart/2005/8/layout/radial4"/>
    <dgm:cxn modelId="{94B5BF3E-F93B-473D-8EA8-724FBA1571BF}" type="presParOf" srcId="{28103668-56EC-4249-B8FF-5050D8E79634}" destId="{0963B246-9D84-430A-8590-2237AC6E60F1}" srcOrd="7" destOrd="0" presId="urn:microsoft.com/office/officeart/2005/8/layout/radial4"/>
    <dgm:cxn modelId="{A8E1EF97-DC27-4A7E-8FFE-07CBAE806A3F}" type="presParOf" srcId="{28103668-56EC-4249-B8FF-5050D8E79634}" destId="{0E7D415F-E7D3-47E8-BCCA-68FB847EDAE0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D48515-77FE-4B38-895C-CFC1AEE1B08E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0C1C13D-5AAC-496E-AE03-7C69FB688F4F}">
      <dgm:prSet/>
      <dgm:spPr/>
      <dgm:t>
        <a:bodyPr/>
        <a:lstStyle/>
        <a:p>
          <a:r>
            <a:rPr lang="en-US" b="1"/>
            <a:t>Dr. Laurie Westphal (Director)</a:t>
          </a:r>
          <a:endParaRPr lang="en-US"/>
        </a:p>
      </dgm:t>
    </dgm:pt>
    <dgm:pt modelId="{213FB70D-2416-4357-8794-0043CB953F83}" type="parTrans" cxnId="{B3D07E9A-5BE4-4294-8392-AC761A22E7B0}">
      <dgm:prSet/>
      <dgm:spPr/>
      <dgm:t>
        <a:bodyPr/>
        <a:lstStyle/>
        <a:p>
          <a:endParaRPr lang="en-US"/>
        </a:p>
      </dgm:t>
    </dgm:pt>
    <dgm:pt modelId="{10E711A8-0078-4FE1-BA54-051D0990FB1B}" type="sibTrans" cxnId="{B3D07E9A-5BE4-4294-8392-AC761A22E7B0}">
      <dgm:prSet/>
      <dgm:spPr/>
      <dgm:t>
        <a:bodyPr/>
        <a:lstStyle/>
        <a:p>
          <a:endParaRPr lang="en-US"/>
        </a:p>
      </dgm:t>
    </dgm:pt>
    <dgm:pt modelId="{1C0E6BD7-678E-4EE8-9E9F-679C14382DFE}">
      <dgm:prSet/>
      <dgm:spPr/>
      <dgm:t>
        <a:bodyPr/>
        <a:lstStyle/>
        <a:p>
          <a:r>
            <a:rPr lang="en-US" b="1"/>
            <a:t>Anela Williams (Elementary Program Manager)</a:t>
          </a:r>
          <a:endParaRPr lang="en-US"/>
        </a:p>
      </dgm:t>
    </dgm:pt>
    <dgm:pt modelId="{87690711-7B3C-439B-89C7-C4870FAA0235}" type="parTrans" cxnId="{D760FAFF-3195-466C-85DE-DC0F7D9C512C}">
      <dgm:prSet/>
      <dgm:spPr/>
      <dgm:t>
        <a:bodyPr/>
        <a:lstStyle/>
        <a:p>
          <a:endParaRPr lang="en-US"/>
        </a:p>
      </dgm:t>
    </dgm:pt>
    <dgm:pt modelId="{45B06F5A-68D7-4C69-AD72-C3EC2EAEE9F6}" type="sibTrans" cxnId="{D760FAFF-3195-466C-85DE-DC0F7D9C512C}">
      <dgm:prSet/>
      <dgm:spPr/>
      <dgm:t>
        <a:bodyPr/>
        <a:lstStyle/>
        <a:p>
          <a:endParaRPr lang="en-US"/>
        </a:p>
      </dgm:t>
    </dgm:pt>
    <dgm:pt modelId="{EBE77B64-6A24-4268-AFF2-30B7BC10DC25}">
      <dgm:prSet/>
      <dgm:spPr/>
      <dgm:t>
        <a:bodyPr/>
        <a:lstStyle/>
        <a:p>
          <a:r>
            <a:rPr lang="en-US" b="1"/>
            <a:t>Aisha Coleman-Holmes (Secondary Program Manager)</a:t>
          </a:r>
          <a:endParaRPr lang="en-US"/>
        </a:p>
      </dgm:t>
    </dgm:pt>
    <dgm:pt modelId="{1E87FBF1-BA7D-4F31-8E25-A437B27CE0FD}" type="parTrans" cxnId="{D05FA5F9-D076-466C-8ABE-86DC540B1313}">
      <dgm:prSet/>
      <dgm:spPr/>
      <dgm:t>
        <a:bodyPr/>
        <a:lstStyle/>
        <a:p>
          <a:endParaRPr lang="en-US"/>
        </a:p>
      </dgm:t>
    </dgm:pt>
    <dgm:pt modelId="{F813B5A6-A856-4F3B-8B94-44C9C2B63E9B}" type="sibTrans" cxnId="{D05FA5F9-D076-466C-8ABE-86DC540B1313}">
      <dgm:prSet/>
      <dgm:spPr/>
      <dgm:t>
        <a:bodyPr/>
        <a:lstStyle/>
        <a:p>
          <a:endParaRPr lang="en-US"/>
        </a:p>
      </dgm:t>
    </dgm:pt>
    <dgm:pt modelId="{3D28C69D-3641-47CC-916D-709238164308}">
      <dgm:prSet/>
      <dgm:spPr/>
      <dgm:t>
        <a:bodyPr/>
        <a:lstStyle/>
        <a:p>
          <a:r>
            <a:rPr lang="en-US" b="1"/>
            <a:t>Terry White (Curriculum Integration Coordinator)</a:t>
          </a:r>
          <a:endParaRPr lang="en-US"/>
        </a:p>
      </dgm:t>
    </dgm:pt>
    <dgm:pt modelId="{4D7F7F54-935B-4C11-8BC8-EC569474FA58}" type="parTrans" cxnId="{A8B34576-FA69-4467-B968-280DC478C387}">
      <dgm:prSet/>
      <dgm:spPr/>
      <dgm:t>
        <a:bodyPr/>
        <a:lstStyle/>
        <a:p>
          <a:endParaRPr lang="en-US"/>
        </a:p>
      </dgm:t>
    </dgm:pt>
    <dgm:pt modelId="{F6D4483F-5975-424B-9B99-E9308C0FFD44}" type="sibTrans" cxnId="{A8B34576-FA69-4467-B968-280DC478C387}">
      <dgm:prSet/>
      <dgm:spPr/>
      <dgm:t>
        <a:bodyPr/>
        <a:lstStyle/>
        <a:p>
          <a:endParaRPr lang="en-US"/>
        </a:p>
      </dgm:t>
    </dgm:pt>
    <dgm:pt modelId="{9B34013F-7079-434B-A7F3-170736447C5E}">
      <dgm:prSet/>
      <dgm:spPr/>
      <dgm:t>
        <a:bodyPr/>
        <a:lstStyle/>
        <a:p>
          <a:r>
            <a:rPr lang="en-US" b="1"/>
            <a:t>Nancy Bryant (GT Mentorship Specialist)</a:t>
          </a:r>
          <a:endParaRPr lang="en-US"/>
        </a:p>
      </dgm:t>
    </dgm:pt>
    <dgm:pt modelId="{D8BA75D7-B8A0-4B42-A866-4FC3A0CD5D22}" type="parTrans" cxnId="{D839352D-3F13-4091-BED0-715728A9C372}">
      <dgm:prSet/>
      <dgm:spPr/>
      <dgm:t>
        <a:bodyPr/>
        <a:lstStyle/>
        <a:p>
          <a:endParaRPr lang="en-US"/>
        </a:p>
      </dgm:t>
    </dgm:pt>
    <dgm:pt modelId="{08433A2E-17F0-4315-8EA0-03ADEAA8B4FF}" type="sibTrans" cxnId="{D839352D-3F13-4091-BED0-715728A9C372}">
      <dgm:prSet/>
      <dgm:spPr/>
      <dgm:t>
        <a:bodyPr/>
        <a:lstStyle/>
        <a:p>
          <a:endParaRPr lang="en-US"/>
        </a:p>
      </dgm:t>
    </dgm:pt>
    <dgm:pt modelId="{CA90D28C-BC86-4C44-86FF-F67C9821F2E2}">
      <dgm:prSet/>
      <dgm:spPr/>
      <dgm:t>
        <a:bodyPr/>
        <a:lstStyle/>
        <a:p>
          <a:r>
            <a:rPr lang="en-US" b="1"/>
            <a:t>Joseph Bernhart (GT Academy Coordinator)</a:t>
          </a:r>
          <a:endParaRPr lang="en-US"/>
        </a:p>
      </dgm:t>
    </dgm:pt>
    <dgm:pt modelId="{9E9D1724-5CD0-461B-9983-47915BC47108}" type="parTrans" cxnId="{7A281745-FC71-42BE-BD80-6705D29469D6}">
      <dgm:prSet/>
      <dgm:spPr/>
      <dgm:t>
        <a:bodyPr/>
        <a:lstStyle/>
        <a:p>
          <a:endParaRPr lang="en-US"/>
        </a:p>
      </dgm:t>
    </dgm:pt>
    <dgm:pt modelId="{69EEA21A-8411-4878-A63D-FE7DDC0EF912}" type="sibTrans" cxnId="{7A281745-FC71-42BE-BD80-6705D29469D6}">
      <dgm:prSet/>
      <dgm:spPr/>
      <dgm:t>
        <a:bodyPr/>
        <a:lstStyle/>
        <a:p>
          <a:endParaRPr lang="en-US"/>
        </a:p>
      </dgm:t>
    </dgm:pt>
    <dgm:pt modelId="{57010999-B661-45E3-B76E-5C17BDC66062}" type="pres">
      <dgm:prSet presAssocID="{C8D48515-77FE-4B38-895C-CFC1AEE1B08E}" presName="linear" presStyleCnt="0">
        <dgm:presLayoutVars>
          <dgm:animLvl val="lvl"/>
          <dgm:resizeHandles val="exact"/>
        </dgm:presLayoutVars>
      </dgm:prSet>
      <dgm:spPr/>
    </dgm:pt>
    <dgm:pt modelId="{B23F8D29-3929-4431-9DF1-C0DE42FCD155}" type="pres">
      <dgm:prSet presAssocID="{C0C1C13D-5AAC-496E-AE03-7C69FB688F4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6B191DD-426C-4E16-894D-F898F03EDD69}" type="pres">
      <dgm:prSet presAssocID="{10E711A8-0078-4FE1-BA54-051D0990FB1B}" presName="spacer" presStyleCnt="0"/>
      <dgm:spPr/>
    </dgm:pt>
    <dgm:pt modelId="{BAEAF098-A4D5-488E-8B43-8D365EF7D031}" type="pres">
      <dgm:prSet presAssocID="{1C0E6BD7-678E-4EE8-9E9F-679C14382DF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38EB2C5-F224-4187-9E18-53CD972C9CEE}" type="pres">
      <dgm:prSet presAssocID="{45B06F5A-68D7-4C69-AD72-C3EC2EAEE9F6}" presName="spacer" presStyleCnt="0"/>
      <dgm:spPr/>
    </dgm:pt>
    <dgm:pt modelId="{1747B82F-DA79-4948-9483-6AB3C813C4C9}" type="pres">
      <dgm:prSet presAssocID="{EBE77B64-6A24-4268-AFF2-30B7BC10DC2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337204C-A350-40EA-81ED-49BBBFBA588C}" type="pres">
      <dgm:prSet presAssocID="{F813B5A6-A856-4F3B-8B94-44C9C2B63E9B}" presName="spacer" presStyleCnt="0"/>
      <dgm:spPr/>
    </dgm:pt>
    <dgm:pt modelId="{1B8D3AAB-8471-41B2-9885-D74136F5C2B0}" type="pres">
      <dgm:prSet presAssocID="{3D28C69D-3641-47CC-916D-70923816430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DE3F4DA-819D-4B1D-B4D0-85868DF8A7FC}" type="pres">
      <dgm:prSet presAssocID="{F6D4483F-5975-424B-9B99-E9308C0FFD44}" presName="spacer" presStyleCnt="0"/>
      <dgm:spPr/>
    </dgm:pt>
    <dgm:pt modelId="{D07C4F37-BA74-4DB3-96FA-FEB378A0E441}" type="pres">
      <dgm:prSet presAssocID="{9B34013F-7079-434B-A7F3-170736447C5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D23015B-63A3-4A53-AF5F-821F7549D565}" type="pres">
      <dgm:prSet presAssocID="{08433A2E-17F0-4315-8EA0-03ADEAA8B4FF}" presName="spacer" presStyleCnt="0"/>
      <dgm:spPr/>
    </dgm:pt>
    <dgm:pt modelId="{76E4B866-9929-4AF0-8A88-22B668DB7319}" type="pres">
      <dgm:prSet presAssocID="{CA90D28C-BC86-4C44-86FF-F67C9821F2E2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E4C5B103-9486-4024-B4E0-09BCCC64B2D4}" type="presOf" srcId="{C0C1C13D-5AAC-496E-AE03-7C69FB688F4F}" destId="{B23F8D29-3929-4431-9DF1-C0DE42FCD155}" srcOrd="0" destOrd="0" presId="urn:microsoft.com/office/officeart/2005/8/layout/vList2"/>
    <dgm:cxn modelId="{4AA9E80F-9A96-40E4-B6B6-3ECCA5F3A294}" type="presOf" srcId="{1C0E6BD7-678E-4EE8-9E9F-679C14382DFE}" destId="{BAEAF098-A4D5-488E-8B43-8D365EF7D031}" srcOrd="0" destOrd="0" presId="urn:microsoft.com/office/officeart/2005/8/layout/vList2"/>
    <dgm:cxn modelId="{D839352D-3F13-4091-BED0-715728A9C372}" srcId="{C8D48515-77FE-4B38-895C-CFC1AEE1B08E}" destId="{9B34013F-7079-434B-A7F3-170736447C5E}" srcOrd="4" destOrd="0" parTransId="{D8BA75D7-B8A0-4B42-A866-4FC3A0CD5D22}" sibTransId="{08433A2E-17F0-4315-8EA0-03ADEAA8B4FF}"/>
    <dgm:cxn modelId="{F579A95D-BE4A-4485-8B0A-2C7A4ED83154}" type="presOf" srcId="{3D28C69D-3641-47CC-916D-709238164308}" destId="{1B8D3AAB-8471-41B2-9885-D74136F5C2B0}" srcOrd="0" destOrd="0" presId="urn:microsoft.com/office/officeart/2005/8/layout/vList2"/>
    <dgm:cxn modelId="{7A281745-FC71-42BE-BD80-6705D29469D6}" srcId="{C8D48515-77FE-4B38-895C-CFC1AEE1B08E}" destId="{CA90D28C-BC86-4C44-86FF-F67C9821F2E2}" srcOrd="5" destOrd="0" parTransId="{9E9D1724-5CD0-461B-9983-47915BC47108}" sibTransId="{69EEA21A-8411-4878-A63D-FE7DDC0EF912}"/>
    <dgm:cxn modelId="{BF8ED269-55D7-4740-ACD8-BB39B846E72B}" type="presOf" srcId="{C8D48515-77FE-4B38-895C-CFC1AEE1B08E}" destId="{57010999-B661-45E3-B76E-5C17BDC66062}" srcOrd="0" destOrd="0" presId="urn:microsoft.com/office/officeart/2005/8/layout/vList2"/>
    <dgm:cxn modelId="{A8B34576-FA69-4467-B968-280DC478C387}" srcId="{C8D48515-77FE-4B38-895C-CFC1AEE1B08E}" destId="{3D28C69D-3641-47CC-916D-709238164308}" srcOrd="3" destOrd="0" parTransId="{4D7F7F54-935B-4C11-8BC8-EC569474FA58}" sibTransId="{F6D4483F-5975-424B-9B99-E9308C0FFD44}"/>
    <dgm:cxn modelId="{B3D07E9A-5BE4-4294-8392-AC761A22E7B0}" srcId="{C8D48515-77FE-4B38-895C-CFC1AEE1B08E}" destId="{C0C1C13D-5AAC-496E-AE03-7C69FB688F4F}" srcOrd="0" destOrd="0" parTransId="{213FB70D-2416-4357-8794-0043CB953F83}" sibTransId="{10E711A8-0078-4FE1-BA54-051D0990FB1B}"/>
    <dgm:cxn modelId="{6F4181B2-6A08-41B0-98F7-46415880DCEF}" type="presOf" srcId="{EBE77B64-6A24-4268-AFF2-30B7BC10DC25}" destId="{1747B82F-DA79-4948-9483-6AB3C813C4C9}" srcOrd="0" destOrd="0" presId="urn:microsoft.com/office/officeart/2005/8/layout/vList2"/>
    <dgm:cxn modelId="{A7B9C5CB-4CE3-4F77-B56A-73AEF306CE0C}" type="presOf" srcId="{9B34013F-7079-434B-A7F3-170736447C5E}" destId="{D07C4F37-BA74-4DB3-96FA-FEB378A0E441}" srcOrd="0" destOrd="0" presId="urn:microsoft.com/office/officeart/2005/8/layout/vList2"/>
    <dgm:cxn modelId="{D05FA5F9-D076-466C-8ABE-86DC540B1313}" srcId="{C8D48515-77FE-4B38-895C-CFC1AEE1B08E}" destId="{EBE77B64-6A24-4268-AFF2-30B7BC10DC25}" srcOrd="2" destOrd="0" parTransId="{1E87FBF1-BA7D-4F31-8E25-A437B27CE0FD}" sibTransId="{F813B5A6-A856-4F3B-8B94-44C9C2B63E9B}"/>
    <dgm:cxn modelId="{B1C0B9FD-C39E-47E7-A236-B32B71A676FD}" type="presOf" srcId="{CA90D28C-BC86-4C44-86FF-F67C9821F2E2}" destId="{76E4B866-9929-4AF0-8A88-22B668DB7319}" srcOrd="0" destOrd="0" presId="urn:microsoft.com/office/officeart/2005/8/layout/vList2"/>
    <dgm:cxn modelId="{D760FAFF-3195-466C-85DE-DC0F7D9C512C}" srcId="{C8D48515-77FE-4B38-895C-CFC1AEE1B08E}" destId="{1C0E6BD7-678E-4EE8-9E9F-679C14382DFE}" srcOrd="1" destOrd="0" parTransId="{87690711-7B3C-439B-89C7-C4870FAA0235}" sibTransId="{45B06F5A-68D7-4C69-AD72-C3EC2EAEE9F6}"/>
    <dgm:cxn modelId="{DD41A441-87E1-4503-9457-C25DA0EF1EDE}" type="presParOf" srcId="{57010999-B661-45E3-B76E-5C17BDC66062}" destId="{B23F8D29-3929-4431-9DF1-C0DE42FCD155}" srcOrd="0" destOrd="0" presId="urn:microsoft.com/office/officeart/2005/8/layout/vList2"/>
    <dgm:cxn modelId="{318D58C2-18FD-4499-B677-6D74C5FE5299}" type="presParOf" srcId="{57010999-B661-45E3-B76E-5C17BDC66062}" destId="{06B191DD-426C-4E16-894D-F898F03EDD69}" srcOrd="1" destOrd="0" presId="urn:microsoft.com/office/officeart/2005/8/layout/vList2"/>
    <dgm:cxn modelId="{C0F45059-DE70-444D-810D-799F0318C881}" type="presParOf" srcId="{57010999-B661-45E3-B76E-5C17BDC66062}" destId="{BAEAF098-A4D5-488E-8B43-8D365EF7D031}" srcOrd="2" destOrd="0" presId="urn:microsoft.com/office/officeart/2005/8/layout/vList2"/>
    <dgm:cxn modelId="{A306FFFA-0BE3-49BB-812F-9F6C4CB85DDA}" type="presParOf" srcId="{57010999-B661-45E3-B76E-5C17BDC66062}" destId="{938EB2C5-F224-4187-9E18-53CD972C9CEE}" srcOrd="3" destOrd="0" presId="urn:microsoft.com/office/officeart/2005/8/layout/vList2"/>
    <dgm:cxn modelId="{1583999C-ECAE-4356-BCCF-28A2CC9124E4}" type="presParOf" srcId="{57010999-B661-45E3-B76E-5C17BDC66062}" destId="{1747B82F-DA79-4948-9483-6AB3C813C4C9}" srcOrd="4" destOrd="0" presId="urn:microsoft.com/office/officeart/2005/8/layout/vList2"/>
    <dgm:cxn modelId="{D8D5FBAA-0938-485A-9B5B-03B185FBDBE2}" type="presParOf" srcId="{57010999-B661-45E3-B76E-5C17BDC66062}" destId="{F337204C-A350-40EA-81ED-49BBBFBA588C}" srcOrd="5" destOrd="0" presId="urn:microsoft.com/office/officeart/2005/8/layout/vList2"/>
    <dgm:cxn modelId="{F03C6607-DE1C-4E7C-AC07-B69153026B1D}" type="presParOf" srcId="{57010999-B661-45E3-B76E-5C17BDC66062}" destId="{1B8D3AAB-8471-41B2-9885-D74136F5C2B0}" srcOrd="6" destOrd="0" presId="urn:microsoft.com/office/officeart/2005/8/layout/vList2"/>
    <dgm:cxn modelId="{89C5752D-9F28-4CA1-8211-81568582F6F7}" type="presParOf" srcId="{57010999-B661-45E3-B76E-5C17BDC66062}" destId="{2DE3F4DA-819D-4B1D-B4D0-85868DF8A7FC}" srcOrd="7" destOrd="0" presId="urn:microsoft.com/office/officeart/2005/8/layout/vList2"/>
    <dgm:cxn modelId="{87E541AE-E742-4917-AD91-3B0EDDD8C3A7}" type="presParOf" srcId="{57010999-B661-45E3-B76E-5C17BDC66062}" destId="{D07C4F37-BA74-4DB3-96FA-FEB378A0E441}" srcOrd="8" destOrd="0" presId="urn:microsoft.com/office/officeart/2005/8/layout/vList2"/>
    <dgm:cxn modelId="{EF1C22F1-245F-4E03-8FD4-D7945CD1CE92}" type="presParOf" srcId="{57010999-B661-45E3-B76E-5C17BDC66062}" destId="{7D23015B-63A3-4A53-AF5F-821F7549D565}" srcOrd="9" destOrd="0" presId="urn:microsoft.com/office/officeart/2005/8/layout/vList2"/>
    <dgm:cxn modelId="{D0AA5B96-C67D-4E90-9F6A-59ED6ECB1C9D}" type="presParOf" srcId="{57010999-B661-45E3-B76E-5C17BDC66062}" destId="{76E4B866-9929-4AF0-8A88-22B668DB731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5E388-1302-4065-9258-19626A48E890}">
      <dsp:nvSpPr>
        <dsp:cNvPr id="0" name=""/>
        <dsp:cNvSpPr/>
      </dsp:nvSpPr>
      <dsp:spPr>
        <a:xfrm>
          <a:off x="3604426" y="2085151"/>
          <a:ext cx="1549620" cy="1481995"/>
        </a:xfrm>
        <a:prstGeom prst="ellipse">
          <a:avLst/>
        </a:prstGeom>
        <a:solidFill>
          <a:srgbClr val="4F81B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FBISD Gifted and Talented Student</a:t>
          </a:r>
        </a:p>
      </dsp:txBody>
      <dsp:txXfrm>
        <a:off x="3831363" y="2302184"/>
        <a:ext cx="1095746" cy="1047929"/>
      </dsp:txXfrm>
    </dsp:sp>
    <dsp:sp modelId="{49035009-185A-4AC9-BBE7-155BB8101328}">
      <dsp:nvSpPr>
        <dsp:cNvPr id="0" name=""/>
        <dsp:cNvSpPr/>
      </dsp:nvSpPr>
      <dsp:spPr>
        <a:xfrm rot="11585574">
          <a:off x="1901193" y="2188639"/>
          <a:ext cx="1652957" cy="506789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403DD3-B98C-4EC4-8C88-DBCB236D877F}">
      <dsp:nvSpPr>
        <dsp:cNvPr id="0" name=""/>
        <dsp:cNvSpPr/>
      </dsp:nvSpPr>
      <dsp:spPr>
        <a:xfrm>
          <a:off x="1078029" y="1579091"/>
          <a:ext cx="1689299" cy="1351439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Social Studies</a:t>
          </a:r>
        </a:p>
      </dsp:txBody>
      <dsp:txXfrm>
        <a:off x="1117611" y="1618673"/>
        <a:ext cx="1610135" cy="1272275"/>
      </dsp:txXfrm>
    </dsp:sp>
    <dsp:sp modelId="{63794E4E-135A-4D24-BBC8-45EABD56B6BF}">
      <dsp:nvSpPr>
        <dsp:cNvPr id="0" name=""/>
        <dsp:cNvSpPr/>
      </dsp:nvSpPr>
      <dsp:spPr>
        <a:xfrm rot="14700000">
          <a:off x="2762071" y="955002"/>
          <a:ext cx="1458551" cy="506789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152327-5B93-4625-A369-3263501A8DE4}">
      <dsp:nvSpPr>
        <dsp:cNvPr id="0" name=""/>
        <dsp:cNvSpPr/>
      </dsp:nvSpPr>
      <dsp:spPr>
        <a:xfrm>
          <a:off x="2566726" y="74845"/>
          <a:ext cx="1689299" cy="1351439"/>
        </a:xfrm>
        <a:prstGeom prst="roundRect">
          <a:avLst>
            <a:gd name="adj" fmla="val 10000"/>
          </a:avLst>
        </a:prstGeom>
        <a:solidFill>
          <a:srgbClr val="9E373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English Language Arts</a:t>
          </a:r>
        </a:p>
      </dsp:txBody>
      <dsp:txXfrm>
        <a:off x="2606308" y="114427"/>
        <a:ext cx="1610135" cy="1272275"/>
      </dsp:txXfrm>
    </dsp:sp>
    <dsp:sp modelId="{A2582031-46FF-404F-92B5-2663FDC00543}">
      <dsp:nvSpPr>
        <dsp:cNvPr id="0" name=""/>
        <dsp:cNvSpPr/>
      </dsp:nvSpPr>
      <dsp:spPr>
        <a:xfrm rot="17700000">
          <a:off x="4309616" y="1158118"/>
          <a:ext cx="1458551" cy="506789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0BCEE-B6BC-433E-B4DA-39315F1742E1}">
      <dsp:nvSpPr>
        <dsp:cNvPr id="0" name=""/>
        <dsp:cNvSpPr/>
      </dsp:nvSpPr>
      <dsp:spPr>
        <a:xfrm>
          <a:off x="4502447" y="74845"/>
          <a:ext cx="1689299" cy="1351439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Mathematics</a:t>
          </a:r>
        </a:p>
      </dsp:txBody>
      <dsp:txXfrm>
        <a:off x="4542029" y="114427"/>
        <a:ext cx="1610135" cy="1272275"/>
      </dsp:txXfrm>
    </dsp:sp>
    <dsp:sp modelId="{0963B246-9D84-430A-8590-2237AC6E60F1}">
      <dsp:nvSpPr>
        <dsp:cNvPr id="0" name=""/>
        <dsp:cNvSpPr/>
      </dsp:nvSpPr>
      <dsp:spPr>
        <a:xfrm rot="20913948">
          <a:off x="5214447" y="2238220"/>
          <a:ext cx="1637595" cy="506789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D415F-E7D3-47E8-BCCA-68FB847EDAE0}">
      <dsp:nvSpPr>
        <dsp:cNvPr id="0" name=""/>
        <dsp:cNvSpPr/>
      </dsp:nvSpPr>
      <dsp:spPr>
        <a:xfrm>
          <a:off x="5991142" y="1653575"/>
          <a:ext cx="1689299" cy="1351439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Science</a:t>
          </a:r>
        </a:p>
      </dsp:txBody>
      <dsp:txXfrm>
        <a:off x="6030724" y="1693157"/>
        <a:ext cx="1610135" cy="12722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F8D29-3929-4431-9DF1-C0DE42FCD155}">
      <dsp:nvSpPr>
        <dsp:cNvPr id="0" name=""/>
        <dsp:cNvSpPr/>
      </dsp:nvSpPr>
      <dsp:spPr>
        <a:xfrm>
          <a:off x="0" y="993034"/>
          <a:ext cx="7293428" cy="54755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Dr. Laurie Westphal (Director)</a:t>
          </a:r>
          <a:endParaRPr lang="en-US" sz="2400" kern="1200"/>
        </a:p>
      </dsp:txBody>
      <dsp:txXfrm>
        <a:off x="26730" y="1019764"/>
        <a:ext cx="7239968" cy="494099"/>
      </dsp:txXfrm>
    </dsp:sp>
    <dsp:sp modelId="{BAEAF098-A4D5-488E-8B43-8D365EF7D031}">
      <dsp:nvSpPr>
        <dsp:cNvPr id="0" name=""/>
        <dsp:cNvSpPr/>
      </dsp:nvSpPr>
      <dsp:spPr>
        <a:xfrm>
          <a:off x="0" y="1609714"/>
          <a:ext cx="7293428" cy="547559"/>
        </a:xfrm>
        <a:prstGeom prst="roundRect">
          <a:avLst/>
        </a:prstGeom>
        <a:gradFill rotWithShape="0">
          <a:gsLst>
            <a:gs pos="0">
              <a:schemeClr val="accent2">
                <a:hueOff val="-668712"/>
                <a:satOff val="-2656"/>
                <a:lumOff val="1686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668712"/>
                <a:satOff val="-2656"/>
                <a:lumOff val="1686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668712"/>
                <a:satOff val="-2656"/>
                <a:lumOff val="1686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Anela Williams (Elementary Program Manager)</a:t>
          </a:r>
          <a:endParaRPr lang="en-US" sz="2400" kern="1200"/>
        </a:p>
      </dsp:txBody>
      <dsp:txXfrm>
        <a:off x="26730" y="1636444"/>
        <a:ext cx="7239968" cy="494099"/>
      </dsp:txXfrm>
    </dsp:sp>
    <dsp:sp modelId="{1747B82F-DA79-4948-9483-6AB3C813C4C9}">
      <dsp:nvSpPr>
        <dsp:cNvPr id="0" name=""/>
        <dsp:cNvSpPr/>
      </dsp:nvSpPr>
      <dsp:spPr>
        <a:xfrm>
          <a:off x="0" y="2226394"/>
          <a:ext cx="7293428" cy="547559"/>
        </a:xfrm>
        <a:prstGeom prst="roundRect">
          <a:avLst/>
        </a:prstGeom>
        <a:gradFill rotWithShape="0">
          <a:gsLst>
            <a:gs pos="0">
              <a:schemeClr val="accent2">
                <a:hueOff val="-1337424"/>
                <a:satOff val="-5312"/>
                <a:lumOff val="3373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1337424"/>
                <a:satOff val="-5312"/>
                <a:lumOff val="3373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1337424"/>
                <a:satOff val="-5312"/>
                <a:lumOff val="3373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Aisha Coleman-Holmes (Secondary Program Manager)</a:t>
          </a:r>
          <a:endParaRPr lang="en-US" sz="2400" kern="1200"/>
        </a:p>
      </dsp:txBody>
      <dsp:txXfrm>
        <a:off x="26730" y="2253124"/>
        <a:ext cx="7239968" cy="494099"/>
      </dsp:txXfrm>
    </dsp:sp>
    <dsp:sp modelId="{1B8D3AAB-8471-41B2-9885-D74136F5C2B0}">
      <dsp:nvSpPr>
        <dsp:cNvPr id="0" name=""/>
        <dsp:cNvSpPr/>
      </dsp:nvSpPr>
      <dsp:spPr>
        <a:xfrm>
          <a:off x="0" y="2843074"/>
          <a:ext cx="7293428" cy="547559"/>
        </a:xfrm>
        <a:prstGeom prst="roundRect">
          <a:avLst/>
        </a:prstGeom>
        <a:gradFill rotWithShape="0">
          <a:gsLst>
            <a:gs pos="0">
              <a:schemeClr val="accent2">
                <a:hueOff val="-2006136"/>
                <a:satOff val="-7967"/>
                <a:lumOff val="5059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2006136"/>
                <a:satOff val="-7967"/>
                <a:lumOff val="5059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2006136"/>
                <a:satOff val="-7967"/>
                <a:lumOff val="5059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Terry White (Curriculum Integration Coordinator)</a:t>
          </a:r>
          <a:endParaRPr lang="en-US" sz="2400" kern="1200"/>
        </a:p>
      </dsp:txBody>
      <dsp:txXfrm>
        <a:off x="26730" y="2869804"/>
        <a:ext cx="7239968" cy="494099"/>
      </dsp:txXfrm>
    </dsp:sp>
    <dsp:sp modelId="{D07C4F37-BA74-4DB3-96FA-FEB378A0E441}">
      <dsp:nvSpPr>
        <dsp:cNvPr id="0" name=""/>
        <dsp:cNvSpPr/>
      </dsp:nvSpPr>
      <dsp:spPr>
        <a:xfrm>
          <a:off x="0" y="3459754"/>
          <a:ext cx="7293428" cy="547559"/>
        </a:xfrm>
        <a:prstGeom prst="roundRect">
          <a:avLst/>
        </a:prstGeom>
        <a:gradFill rotWithShape="0">
          <a:gsLst>
            <a:gs pos="0">
              <a:schemeClr val="accent2">
                <a:hueOff val="-2674849"/>
                <a:satOff val="-10623"/>
                <a:lumOff val="6746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2674849"/>
                <a:satOff val="-10623"/>
                <a:lumOff val="6746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2674849"/>
                <a:satOff val="-10623"/>
                <a:lumOff val="6746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Nancy Bryant (GT Mentorship Specialist)</a:t>
          </a:r>
          <a:endParaRPr lang="en-US" sz="2400" kern="1200"/>
        </a:p>
      </dsp:txBody>
      <dsp:txXfrm>
        <a:off x="26730" y="3486484"/>
        <a:ext cx="7239968" cy="494099"/>
      </dsp:txXfrm>
    </dsp:sp>
    <dsp:sp modelId="{76E4B866-9929-4AF0-8A88-22B668DB7319}">
      <dsp:nvSpPr>
        <dsp:cNvPr id="0" name=""/>
        <dsp:cNvSpPr/>
      </dsp:nvSpPr>
      <dsp:spPr>
        <a:xfrm>
          <a:off x="0" y="4076434"/>
          <a:ext cx="7293428" cy="547559"/>
        </a:xfrm>
        <a:prstGeom prst="roundRect">
          <a:avLst/>
        </a:prstGeom>
        <a:gradFill rotWithShape="0">
          <a:gsLst>
            <a:gs pos="0">
              <a:schemeClr val="accent2">
                <a:hueOff val="-3343561"/>
                <a:satOff val="-13279"/>
                <a:lumOff val="8432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3343561"/>
                <a:satOff val="-13279"/>
                <a:lumOff val="8432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3343561"/>
                <a:satOff val="-13279"/>
                <a:lumOff val="8432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Joseph Bernhart (GT Academy Coordinator)</a:t>
          </a:r>
          <a:endParaRPr lang="en-US" sz="2400" kern="1200"/>
        </a:p>
      </dsp:txBody>
      <dsp:txXfrm>
        <a:off x="26730" y="4103164"/>
        <a:ext cx="7239968" cy="494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A2A40-D751-BB4C-B5CB-3B5D6BDBE27D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3323F-D0A9-2842-889C-074830091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81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3323F-D0A9-2842-889C-074830091F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96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Your</a:t>
            </a:r>
            <a:r>
              <a:rPr lang="en-US" baseline="0"/>
              <a:t> child is identified in either Math and Science, ELA and SS, or all areas. Your child’s teacher in these subject areas will provide additional differentiation according to your child’s needs. </a:t>
            </a:r>
          </a:p>
          <a:p>
            <a:endParaRPr lang="en-US" baseline="0"/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2FA2B6-1545-6C4F-A6D2-357BB0941E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21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Show</a:t>
            </a:r>
            <a:r>
              <a:rPr lang="en-US" baseline="0"/>
              <a:t> parents how to get to the website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3323F-D0A9-2842-889C-074830091F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34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Must have a Skyward</a:t>
            </a:r>
            <a:r>
              <a:rPr lang="en-US" baseline="0"/>
              <a:t> login and password to log onto the referral system.  All GT tests will be done online this year.</a:t>
            </a:r>
          </a:p>
          <a:p>
            <a:endParaRPr lang="en-US"/>
          </a:p>
          <a:p>
            <a:r>
              <a:rPr lang="en-US"/>
              <a:t>If your child is already</a:t>
            </a:r>
            <a:r>
              <a:rPr lang="en-US" baseline="0"/>
              <a:t> identified in 1 area for GT, you will not test until the Spring.  It is considered a re-assessment, so parents/guardians will have to pay for it via </a:t>
            </a:r>
            <a:r>
              <a:rPr lang="en-US" baseline="0" err="1"/>
              <a:t>RevTrek</a:t>
            </a:r>
            <a:r>
              <a:rPr lang="en-US" baseline="0"/>
              <a:t> – last year it was $50</a:t>
            </a:r>
          </a:p>
          <a:p>
            <a:endParaRPr lang="en-US" baseline="0"/>
          </a:p>
          <a:p>
            <a:r>
              <a:rPr lang="en-US" baseline="0"/>
              <a:t>Kindergarten &amp; 1</a:t>
            </a:r>
            <a:r>
              <a:rPr lang="en-US" baseline="30000"/>
              <a:t>st</a:t>
            </a:r>
            <a:r>
              <a:rPr lang="en-US" baseline="0"/>
              <a:t> grade GT tests are untimed, all instructions are read aloud &amp; the entire tests consist of pictures.  We spread it out for 2 days to fight testing fatigue. 3</a:t>
            </a:r>
            <a:r>
              <a:rPr lang="en-US" baseline="30000"/>
              <a:t>rd</a:t>
            </a:r>
            <a:r>
              <a:rPr lang="en-US" baseline="0"/>
              <a:t> – 5</a:t>
            </a:r>
            <a:r>
              <a:rPr lang="en-US" baseline="30000"/>
              <a:t>th</a:t>
            </a:r>
            <a:r>
              <a:rPr lang="en-US" baseline="0"/>
              <a:t> grade: each of the 9 sections are timed, with a few planned breaks in between – the test usually lasts for about 2-2.5 hours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3323F-D0A9-2842-889C-074830091F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91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Must have a Skyward</a:t>
            </a:r>
            <a:r>
              <a:rPr lang="en-US" baseline="0"/>
              <a:t> login and password to log onto the referral system; even though all 2</a:t>
            </a:r>
            <a:r>
              <a:rPr lang="en-US" baseline="30000"/>
              <a:t>nd</a:t>
            </a:r>
            <a:r>
              <a:rPr lang="en-US" baseline="0"/>
              <a:t> graders take the test, you will get an opportunity to complete the home survey sooner rather than wait for test results to complete the survey.</a:t>
            </a:r>
          </a:p>
          <a:p>
            <a:endParaRPr lang="en-US" baseline="0"/>
          </a:p>
          <a:p>
            <a:r>
              <a:rPr lang="en-US" baseline="0"/>
              <a:t>On our school website, under the “Counseling tab”, “Gifted &amp; Talented” tab on the left</a:t>
            </a:r>
            <a:r>
              <a:rPr lang="mr-IN" baseline="0"/>
              <a:t>–</a:t>
            </a:r>
            <a:r>
              <a:rPr lang="en-US" baseline="0"/>
              <a:t> This same information so that you can navigate at home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3323F-D0A9-2842-889C-074830091F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65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With</a:t>
            </a:r>
            <a:r>
              <a:rPr lang="en-US" baseline="0"/>
              <a:t> Highlands’s GT population, we would fit under the GT cluster and modified GT cluster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3323F-D0A9-2842-889C-074830091F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2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85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3323F-D0A9-2842-889C-074830091F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53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3323F-D0A9-2842-889C-074830091F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77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3323F-D0A9-2842-889C-074830091F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07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Guidance Curriculum</a:t>
            </a:r>
            <a:r>
              <a:rPr lang="en-US"/>
              <a:t> - In an effort to help students develop competence in essential life skills</a:t>
            </a:r>
          </a:p>
          <a:p>
            <a:r>
              <a:rPr lang="en-US" b="1"/>
              <a:t>Responsive Services</a:t>
            </a:r>
            <a:r>
              <a:rPr lang="en-US"/>
              <a:t> - Provide intervention for immediate personal/social/emotional concerns</a:t>
            </a:r>
          </a:p>
          <a:p>
            <a:r>
              <a:rPr lang="en-US" b="1"/>
              <a:t>Individual Planning</a:t>
            </a:r>
            <a:r>
              <a:rPr lang="en-US"/>
              <a:t> - Provide guidance to help students plan, monitor, and manage their personal, educational and career goals, and facilitate transition activities for post-secondary education and/or training</a:t>
            </a:r>
          </a:p>
          <a:p>
            <a:r>
              <a:rPr lang="en-US" b="1"/>
              <a:t>System Support</a:t>
            </a:r>
            <a:r>
              <a:rPr lang="en-US"/>
              <a:t> - Support campus staff, parents, and community to promote the educational, career, personal, and social development of students, as well as the Developmental Guidance Program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3323F-D0A9-2842-889C-074830091F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79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One-on-one counseling: 4-6 session per semester and then will re-evaluate based on counselor feedback – goal of school counseling: acclimate student back into the classroom, is this a problem that affects school behavior, social well-being?</a:t>
            </a:r>
          </a:p>
          <a:p>
            <a:endParaRPr lang="en-US" baseline="0"/>
          </a:p>
          <a:p>
            <a:r>
              <a:rPr lang="en-US" baseline="0"/>
              <a:t>Support groups for grief, divorce/family changes, social skills, making new friends / adjusting to school – 4 to 6 sessions</a:t>
            </a:r>
          </a:p>
          <a:p>
            <a:r>
              <a:rPr lang="en-US" baseline="0"/>
              <a:t>Parent permission is required before working with students – you will be in the know!</a:t>
            </a:r>
          </a:p>
          <a:p>
            <a:endParaRPr lang="en-US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cap="none">
                <a:latin typeface="Georgia" panose="02040502050405020303" pitchFamily="18" charset="0"/>
              </a:rPr>
              <a:t>Classroom observations of students per request of parent, teacher, staff member – to provide more information from a different perspective, data use for student referral meetings with Campus Compliance Coordinator for students to be tested, 504, SPED, etc.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3323F-D0A9-2842-889C-074830091F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02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Asking for volunteers ahead of time – end of January! </a:t>
            </a:r>
            <a:r>
              <a:rPr lang="en-US">
                <a:sym typeface="Wingdings" pitchFamily="2" charset="2"/>
              </a:rPr>
              <a:t>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3323F-D0A9-2842-889C-074830091F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82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endParaRPr lang="en-US" sz="1200" cap="none">
              <a:solidFill>
                <a:schemeClr val="accent6">
                  <a:lumMod val="75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3323F-D0A9-2842-889C-074830091F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58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3323F-D0A9-2842-889C-074830091F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96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your child is still friends with the person (even after mean comments, exclusion, etc.), it would be a good idea to go over healthy expectations of a friend.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3323F-D0A9-2842-889C-074830091F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44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Questions</a:t>
            </a:r>
            <a:r>
              <a:rPr lang="en-US" baseline="0"/>
              <a:t> on bullying or services provided?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3323F-D0A9-2842-889C-074830091F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11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59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56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388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55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73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9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70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30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9549" y="1600201"/>
            <a:ext cx="453029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0689" y="1600201"/>
            <a:ext cx="453029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FCD57-5D43-7148-BD1A-7A0E65B8A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20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DB66D3-7D81-599F-4095-3AB67629B9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A25D6A-94EC-958E-EF42-940B61B5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1B471-0FD5-05A1-4406-9161817D2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0A2D802-7B28-24FB-BA0A-317BA63DA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7ED3E72-B41B-57EC-AE50-3FF1CC930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99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99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F10CA6E2-6400-4102-815C-82F25F6FE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73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01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51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71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4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16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20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8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7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t.fortbendisd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eamstime.com/stock-photo-conceptual-image-thinking-child-imagination-which-there-different-images-image90464498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advancementcourses.com/articles/parent-teacher-conferences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Angela.hsu@fortbendisd.gov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innie.Cheng@fortbendisd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893" y="1991710"/>
            <a:ext cx="6853242" cy="1437290"/>
          </a:xfrm>
        </p:spPr>
        <p:txBody>
          <a:bodyPr>
            <a:noAutofit/>
          </a:bodyPr>
          <a:lstStyle/>
          <a:p>
            <a:r>
              <a:rPr lang="en-US" sz="4000">
                <a:latin typeface="Cooper Black" panose="0208090404030B020404" pitchFamily="18" charset="0"/>
              </a:rPr>
              <a:t>Meet the Counselor</a:t>
            </a:r>
            <a:br>
              <a:rPr lang="en-US" sz="4000">
                <a:latin typeface="Cooper Black" panose="0208090404030B020404" pitchFamily="18" charset="0"/>
              </a:rPr>
            </a:br>
            <a:r>
              <a:rPr lang="en-US" sz="4000">
                <a:latin typeface="Cooper Black" panose="0208090404030B020404" pitchFamily="18" charset="0"/>
              </a:rPr>
              <a:t>2025-2026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399" y="3548852"/>
            <a:ext cx="6402230" cy="1371599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Welcome Highlands parents and Guardians!</a:t>
            </a:r>
          </a:p>
        </p:txBody>
      </p:sp>
      <p:pic>
        <p:nvPicPr>
          <p:cNvPr id="5" name="Picture 4" descr="A person holding a black frame&#10;&#10;AI-generated content may be incorrect.">
            <a:extLst>
              <a:ext uri="{FF2B5EF4-FFF2-40B4-BE49-F238E27FC236}">
                <a16:creationId xmlns:a16="http://schemas.microsoft.com/office/drawing/2014/main" id="{EB27EFAD-E6B0-F44F-CFB3-643F97B7F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135" y="179614"/>
            <a:ext cx="4332514" cy="649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24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3B9E6-0A55-7541-BB1D-C4CBA88AE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702" y="606413"/>
            <a:ext cx="6963401" cy="1596177"/>
          </a:xfrm>
        </p:spPr>
        <p:txBody>
          <a:bodyPr/>
          <a:lstStyle/>
          <a:p>
            <a:r>
              <a:rPr lang="en-US">
                <a:latin typeface="Cooper Black" panose="0208090404030B020404" pitchFamily="18" charset="0"/>
              </a:rPr>
              <a:t>Bullying allegations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5586-ABDA-AF41-B6FD-7C0CD14BB6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3" y="2185773"/>
            <a:ext cx="10846817" cy="4051495"/>
          </a:xfrm>
        </p:spPr>
        <p:txBody>
          <a:bodyPr>
            <a:normAutofit/>
          </a:bodyPr>
          <a:lstStyle/>
          <a:p>
            <a:r>
              <a:rPr lang="en-US" sz="2800" cap="none">
                <a:latin typeface="Candara" panose="020E0502030303020204" pitchFamily="34" charset="0"/>
              </a:rPr>
              <a:t>Brought to our attention via student, parent, teacher, staff member, or bus driver</a:t>
            </a:r>
          </a:p>
          <a:p>
            <a:r>
              <a:rPr lang="en-US" sz="2800" cap="none">
                <a:latin typeface="Candara" panose="020E0502030303020204" pitchFamily="34" charset="0"/>
              </a:rPr>
              <a:t>Counselor will talk with target and see what happened</a:t>
            </a:r>
          </a:p>
          <a:p>
            <a:r>
              <a:rPr lang="en-US" sz="2800" cap="none">
                <a:latin typeface="Candara" panose="020E0502030303020204" pitchFamily="34" charset="0"/>
              </a:rPr>
              <a:t>Assistant principal will continue the investigation, send parent rights home, and notify parents</a:t>
            </a:r>
          </a:p>
          <a:p>
            <a:r>
              <a:rPr lang="en-US" sz="2800" cap="none">
                <a:latin typeface="Candara" panose="020E0502030303020204" pitchFamily="34" charset="0"/>
              </a:rPr>
              <a:t>If bullying is warranted, a stay-away agreement for both parties are signed.</a:t>
            </a:r>
          </a:p>
        </p:txBody>
      </p:sp>
      <p:pic>
        <p:nvPicPr>
          <p:cNvPr id="2050" name="Picture 2" descr="Image result for detective emoji">
            <a:extLst>
              <a:ext uri="{FF2B5EF4-FFF2-40B4-BE49-F238E27FC236}">
                <a16:creationId xmlns:a16="http://schemas.microsoft.com/office/drawing/2014/main" id="{73B4BA38-9887-BC49-902A-89D321250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75" y="357352"/>
            <a:ext cx="1654328" cy="165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ighlands Elementary header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7" r="19153"/>
          <a:stretch/>
        </p:blipFill>
        <p:spPr bwMode="auto">
          <a:xfrm>
            <a:off x="10452696" y="210238"/>
            <a:ext cx="1497565" cy="1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549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1B1FB5C-02AC-4A11-9B9E-D6FAE4AA1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F72C88A-0506-4B12-8C66-DC953526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17" descr="Connections">
            <a:extLst>
              <a:ext uri="{FF2B5EF4-FFF2-40B4-BE49-F238E27FC236}">
                <a16:creationId xmlns:a16="http://schemas.microsoft.com/office/drawing/2014/main" id="{94718EBE-54EE-E393-6C6A-FD7795BCF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1445" y="1719913"/>
            <a:ext cx="3427091" cy="3427091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8C338B-9565-4F98-872C-2008B624B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0CD899-1B05-18D4-7049-C922370AC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40831"/>
            <a:ext cx="9928395" cy="1573863"/>
          </a:xfrm>
        </p:spPr>
        <p:txBody>
          <a:bodyPr>
            <a:normAutofit/>
          </a:bodyPr>
          <a:lstStyle/>
          <a:p>
            <a:r>
              <a:rPr lang="en-US">
                <a:latin typeface="Cooper Black" panose="0208090404030B020404" pitchFamily="18" charset="0"/>
              </a:rPr>
              <a:t>National Association for Gifted Children (NAGC)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62915-F861-7BD5-B201-2B9294BFD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371" y="2057400"/>
            <a:ext cx="7489371" cy="4463143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>
              <a:buNone/>
            </a:pPr>
            <a:r>
              <a:rPr lang="en-US" b="1">
                <a:latin typeface="Calibri"/>
                <a:ea typeface="Calibri"/>
                <a:cs typeface="Calibri"/>
              </a:rPr>
              <a:t>Students with Gifts and Talents:</a:t>
            </a:r>
          </a:p>
          <a:p>
            <a:pPr lvl="1"/>
            <a:r>
              <a:rPr lang="en-US" sz="2400" cap="none">
                <a:latin typeface="Candara" panose="020E0502030303020204" pitchFamily="34" charset="0"/>
              </a:rPr>
              <a:t>Come from all racial, ethnic, and cultural populations, as well as all economic strata.</a:t>
            </a:r>
          </a:p>
          <a:p>
            <a:pPr lvl="1"/>
            <a:r>
              <a:rPr lang="en-US" sz="2400" cap="none">
                <a:latin typeface="Candara" panose="020E0502030303020204" pitchFamily="34" charset="0"/>
              </a:rPr>
              <a:t>Require sufficient access to appropriate learning opportunities to realize their potential.</a:t>
            </a:r>
          </a:p>
          <a:p>
            <a:pPr lvl="1"/>
            <a:r>
              <a:rPr lang="en-US" sz="2400" cap="none">
                <a:latin typeface="Candara" panose="020E0502030303020204" pitchFamily="34" charset="0"/>
              </a:rPr>
              <a:t>Can have learning and processing disorders that require specialized intervention and accommodation.</a:t>
            </a:r>
          </a:p>
          <a:p>
            <a:pPr lvl="1"/>
            <a:r>
              <a:rPr lang="en-US" sz="2400" cap="none">
                <a:latin typeface="Candara" panose="020E0502030303020204" pitchFamily="34" charset="0"/>
              </a:rPr>
              <a:t>Need support and guidance to develop socially and emotionally as well as in their areas of talent.</a:t>
            </a:r>
          </a:p>
          <a:p>
            <a:pPr lvl="1"/>
            <a:r>
              <a:rPr lang="en-US" sz="2400" cap="none">
                <a:latin typeface="Candara" panose="020E0502030303020204" pitchFamily="34" charset="0"/>
              </a:rPr>
              <a:t>Require varied services based on their changing needs.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75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BC03EB-862D-4D76-86C8-D46EA6870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F5AF27D-8968-4026-A0D7-F3C1095D8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children smiling&#10;&#10;AI-generated content may be incorrect.">
            <a:extLst>
              <a:ext uri="{FF2B5EF4-FFF2-40B4-BE49-F238E27FC236}">
                <a16:creationId xmlns:a16="http://schemas.microsoft.com/office/drawing/2014/main" id="{4D774333-BE38-7091-A975-AEFC6D9DE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64" y="2082998"/>
            <a:ext cx="3995592" cy="2667057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C00582-EE13-4000-838D-ABBF1D2B4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000EB-1C4C-B592-54D3-5B5CA33A2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700" y="1632858"/>
            <a:ext cx="7249014" cy="4679650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>
              <a:buNone/>
            </a:pPr>
            <a:r>
              <a:rPr lang="en-US" sz="2800" cap="none">
                <a:latin typeface="Candara" panose="020E0502030303020204" pitchFamily="34" charset="0"/>
              </a:rPr>
              <a:t>The Texas Education Agency defines a gifted/talented student as a child who performs at or shows the potential for performing at a remarkably high level of accomplishment when compared to others of the same age, experience, or environment and who:</a:t>
            </a:r>
          </a:p>
          <a:p>
            <a:pPr lvl="1"/>
            <a:r>
              <a:rPr lang="en-US" sz="2800" cap="none">
                <a:latin typeface="Candara" panose="020E0502030303020204" pitchFamily="34" charset="0"/>
              </a:rPr>
              <a:t>exhibits high performance capability in an intellectual, creative, or artistic area;</a:t>
            </a:r>
          </a:p>
          <a:p>
            <a:pPr lvl="1"/>
            <a:r>
              <a:rPr lang="en-US" sz="2800" cap="none">
                <a:latin typeface="Candara" panose="020E0502030303020204" pitchFamily="34" charset="0"/>
              </a:rPr>
              <a:t>possesses an unusual capacity for leadership; or</a:t>
            </a:r>
          </a:p>
          <a:p>
            <a:pPr lvl="1"/>
            <a:r>
              <a:rPr lang="en-US" sz="2800" cap="none">
                <a:latin typeface="Candara" panose="020E0502030303020204" pitchFamily="34" charset="0"/>
              </a:rPr>
              <a:t>excels in a specific academic field. </a:t>
            </a:r>
          </a:p>
          <a:p>
            <a:pPr marL="457200" lvl="1" indent="0">
              <a:buNone/>
            </a:pPr>
            <a:r>
              <a:rPr lang="en-US" sz="2800" cap="none">
                <a:latin typeface="Candara" panose="020E0502030303020204" pitchFamily="34" charset="0"/>
              </a:rPr>
              <a:t>   (Texas Education Code §29.121)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6475AA-D542-1806-042D-D4826C2F4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06854"/>
            <a:ext cx="9994936" cy="1596177"/>
          </a:xfrm>
        </p:spPr>
        <p:txBody>
          <a:bodyPr>
            <a:normAutofit/>
          </a:bodyPr>
          <a:lstStyle/>
          <a:p>
            <a:r>
              <a:rPr lang="en-US">
                <a:latin typeface="Cooper Black" panose="0208090404030B020404" pitchFamily="18" charset="0"/>
              </a:rPr>
              <a:t>Texas Education Agency (TEA)</a:t>
            </a:r>
          </a:p>
        </p:txBody>
      </p:sp>
    </p:spTree>
    <p:extLst>
      <p:ext uri="{BB962C8B-B14F-4D97-AF65-F5344CB8AC3E}">
        <p14:creationId xmlns:p14="http://schemas.microsoft.com/office/powerpoint/2010/main" val="3030435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7D42-4A51-C358-B8B7-79646C000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30376"/>
            <a:ext cx="10364451" cy="1177626"/>
          </a:xfrm>
        </p:spPr>
        <p:txBody>
          <a:bodyPr/>
          <a:lstStyle/>
          <a:p>
            <a:r>
              <a:rPr lang="en-US"/>
              <a:t>FBISD Gifted and Talented (GT) Areas Served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6D029C6-E981-F15D-ECB4-FF1A44F1424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74163" y="1608003"/>
          <a:ext cx="8758473" cy="3641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D791F27-72A2-2458-3822-F02352CD76E4}"/>
              </a:ext>
            </a:extLst>
          </p:cNvPr>
          <p:cNvSpPr txBox="1"/>
          <p:nvPr/>
        </p:nvSpPr>
        <p:spPr>
          <a:xfrm>
            <a:off x="380246" y="2090171"/>
            <a:ext cx="42913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Students can be served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ELA/Social Studies</a:t>
            </a:r>
          </a:p>
          <a:p>
            <a:r>
              <a:rPr lang="en-US" sz="2800" b="1"/>
              <a:t>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Math/Science</a:t>
            </a:r>
          </a:p>
          <a:p>
            <a:r>
              <a:rPr lang="en-US" sz="2800" b="1"/>
              <a:t>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All (4) areas</a:t>
            </a:r>
          </a:p>
        </p:txBody>
      </p:sp>
    </p:spTree>
    <p:extLst>
      <p:ext uri="{BB962C8B-B14F-4D97-AF65-F5344CB8AC3E}">
        <p14:creationId xmlns:p14="http://schemas.microsoft.com/office/powerpoint/2010/main" val="2485722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99" y="1072056"/>
            <a:ext cx="10931384" cy="1247742"/>
          </a:xfrm>
        </p:spPr>
        <p:txBody>
          <a:bodyPr>
            <a:normAutofit/>
          </a:bodyPr>
          <a:lstStyle/>
          <a:p>
            <a:r>
              <a:rPr lang="en-US" sz="3200">
                <a:latin typeface="Cooper Black" panose="0208090404030B020404" pitchFamily="18" charset="0"/>
              </a:rPr>
              <a:t>Gifted &amp; Talented (GT) Referral /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214694"/>
            <a:ext cx="10363826" cy="4068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u="sng" cap="none">
                <a:latin typeface="Candara" panose="020E0502030303020204" pitchFamily="34" charset="0"/>
                <a:ea typeface="Georgia" charset="0"/>
                <a:cs typeface="Georgia" charset="0"/>
              </a:rPr>
              <a:t>Important link: </a:t>
            </a:r>
            <a:r>
              <a:rPr lang="en-US" sz="3200" b="1" u="sng" cap="none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  <a:ea typeface="Georgia" charset="0"/>
                <a:cs typeface="Georgia" charset="0"/>
              </a:rPr>
              <a:t>*</a:t>
            </a:r>
          </a:p>
          <a:p>
            <a:r>
              <a:rPr lang="en-US" sz="3200" cap="none">
                <a:latin typeface="Candara" panose="020E0502030303020204" pitchFamily="34" charset="0"/>
                <a:ea typeface="Georgia" charset="0"/>
                <a:cs typeface="Georgia" charset="0"/>
              </a:rPr>
              <a:t>Online referral system: </a:t>
            </a:r>
            <a:r>
              <a:rPr lang="en-US" sz="3200" b="1" cap="none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ea typeface="Georgia" charset="0"/>
                <a:cs typeface="Georgia" charset="0"/>
              </a:rPr>
              <a:t>https://gt.fortbendisd.com/</a:t>
            </a:r>
          </a:p>
          <a:p>
            <a:r>
              <a:rPr lang="en-US" sz="3200" cap="none">
                <a:latin typeface="Candara" panose="020E0502030303020204" pitchFamily="34" charset="0"/>
                <a:ea typeface="Georgia" charset="0"/>
                <a:cs typeface="Georgia" charset="0"/>
              </a:rPr>
              <a:t>You MUST have a Skyward login and password to access the online GT referral form.  If you do not have one, you can visit here to register: </a:t>
            </a:r>
            <a:r>
              <a:rPr lang="en-US" sz="3200" b="1" cap="none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ea typeface="Georgia" charset="0"/>
                <a:cs typeface="Georgia" charset="0"/>
              </a:rPr>
              <a:t>https://www.fortbendisd.com/family-access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2" descr="Highlands Elementary header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7" r="19153"/>
          <a:stretch/>
        </p:blipFill>
        <p:spPr bwMode="auto">
          <a:xfrm>
            <a:off x="10694435" y="210238"/>
            <a:ext cx="1497565" cy="1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809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52" y="0"/>
            <a:ext cx="10955349" cy="1596177"/>
          </a:xfrm>
        </p:spPr>
        <p:txBody>
          <a:bodyPr>
            <a:normAutofit/>
          </a:bodyPr>
          <a:lstStyle/>
          <a:p>
            <a:r>
              <a:rPr lang="en-US" sz="3200">
                <a:latin typeface="Cooper Black" panose="0208090404030B020404" pitchFamily="18" charset="0"/>
              </a:rPr>
              <a:t>Gifted &amp; Talented (GT) Referral / Testing/Process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6447" y="1324335"/>
            <a:ext cx="11915553" cy="4978750"/>
          </a:xfrm>
        </p:spPr>
        <p:txBody>
          <a:bodyPr>
            <a:noAutofit/>
          </a:bodyPr>
          <a:lstStyle/>
          <a:p>
            <a:r>
              <a:rPr lang="en-US" sz="2800" cap="none">
                <a:latin typeface="Candara" panose="020E0502030303020204" pitchFamily="34" charset="0"/>
                <a:ea typeface="Georgia" charset="0"/>
                <a:cs typeface="Georgia" charset="0"/>
              </a:rPr>
              <a:t>The gifted and talented referral window is now open until Tuesday, Sept. 30th. </a:t>
            </a:r>
            <a:r>
              <a:rPr lang="en-US" sz="2800" cap="none">
                <a:solidFill>
                  <a:srgbClr val="FF0000"/>
                </a:solidFill>
                <a:latin typeface="Candara" panose="020E0502030303020204" pitchFamily="34" charset="0"/>
                <a:ea typeface="Georgia" charset="0"/>
                <a:cs typeface="Georgia" charset="0"/>
              </a:rPr>
              <a:t>Hard deadline -- There are no exceptions.</a:t>
            </a:r>
          </a:p>
          <a:p>
            <a:r>
              <a:rPr lang="en-US" sz="2800" cap="none">
                <a:latin typeface="Candara" panose="020E0502030303020204" pitchFamily="34" charset="0"/>
                <a:ea typeface="Georgia" charset="0"/>
                <a:cs typeface="Georgia" charset="0"/>
              </a:rPr>
              <a:t>Online referral system: </a:t>
            </a:r>
            <a:r>
              <a:rPr lang="en-US" sz="2800" b="1" cap="none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ea typeface="Georgia" charset="0"/>
                <a:cs typeface="Georgia" charset="0"/>
                <a:hlinkClick r:id="rId3"/>
              </a:rPr>
              <a:t>https://gt.fortbendisd.com/</a:t>
            </a:r>
            <a:endParaRPr lang="en-US" sz="2800" b="1" cap="none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  <a:ea typeface="Georgia" charset="0"/>
              <a:cs typeface="Georgia" charset="0"/>
            </a:endParaRPr>
          </a:p>
          <a:p>
            <a:r>
              <a:rPr lang="en-US" sz="2800" cap="none">
                <a:latin typeface="Candara" panose="020E0502030303020204" pitchFamily="34" charset="0"/>
                <a:ea typeface="Georgia" charset="0"/>
                <a:cs typeface="Georgia" charset="0"/>
              </a:rPr>
              <a:t>Parents/Families will be asked to complete a Home Rating Scale (SIGS) DURING the time of referral.  Please give your input!</a:t>
            </a:r>
            <a:endParaRPr lang="en-US" sz="2800" b="1" cap="none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  <a:ea typeface="Georgia" charset="0"/>
              <a:cs typeface="Georgia" charset="0"/>
            </a:endParaRPr>
          </a:p>
          <a:p>
            <a:r>
              <a:rPr lang="en-US" sz="2800" cap="none">
                <a:latin typeface="Candara" panose="020E0502030303020204" pitchFamily="34" charset="0"/>
                <a:ea typeface="Georgia" charset="0"/>
                <a:cs typeface="Georgia" charset="0"/>
              </a:rPr>
              <a:t>Universal screener/GT testing window for 2</a:t>
            </a:r>
            <a:r>
              <a:rPr lang="en-US" sz="2800" cap="none" baseline="30000">
                <a:latin typeface="Candara" panose="020E0502030303020204" pitchFamily="34" charset="0"/>
                <a:ea typeface="Georgia" charset="0"/>
                <a:cs typeface="Georgia" charset="0"/>
              </a:rPr>
              <a:t>nd</a:t>
            </a:r>
            <a:r>
              <a:rPr lang="en-US" sz="2800" cap="none">
                <a:latin typeface="Candara" panose="020E0502030303020204" pitchFamily="34" charset="0"/>
                <a:ea typeface="Georgia" charset="0"/>
                <a:cs typeface="Georgia" charset="0"/>
              </a:rPr>
              <a:t> grade </a:t>
            </a:r>
            <a:r>
              <a:rPr lang="en-US" sz="2800" b="1" cap="none">
                <a:latin typeface="Candara" panose="020E0502030303020204" pitchFamily="34" charset="0"/>
                <a:ea typeface="Georgia" charset="0"/>
                <a:cs typeface="Georgia" charset="0"/>
              </a:rPr>
              <a:t>is October 27</a:t>
            </a:r>
            <a:r>
              <a:rPr lang="en-US" sz="2800" b="1" cap="none" baseline="30000">
                <a:latin typeface="Candara" panose="020E0502030303020204" pitchFamily="34" charset="0"/>
                <a:ea typeface="Georgia" charset="0"/>
                <a:cs typeface="Georgia" charset="0"/>
              </a:rPr>
              <a:t>th</a:t>
            </a:r>
            <a:r>
              <a:rPr lang="en-US" sz="2800" b="1" cap="none">
                <a:latin typeface="Candara" panose="020E0502030303020204" pitchFamily="34" charset="0"/>
                <a:ea typeface="Georgia" charset="0"/>
                <a:cs typeface="Georgia" charset="0"/>
              </a:rPr>
              <a:t> – 31st</a:t>
            </a:r>
            <a:endParaRPr lang="en-US" sz="2800" b="1" cap="none" baseline="30000">
              <a:latin typeface="Candara" panose="020E0502030303020204" pitchFamily="34" charset="0"/>
              <a:ea typeface="Georgia" charset="0"/>
              <a:cs typeface="Georgia" charset="0"/>
            </a:endParaRPr>
          </a:p>
          <a:p>
            <a:r>
              <a:rPr lang="en-US" sz="2800" cap="none">
                <a:latin typeface="Candara" panose="020E0502030303020204" pitchFamily="34" charset="0"/>
                <a:ea typeface="Georgia" charset="0"/>
                <a:cs typeface="Georgia" charset="0"/>
              </a:rPr>
              <a:t>Kindergarten, 1</a:t>
            </a:r>
            <a:r>
              <a:rPr lang="en-US" sz="2800" cap="none" baseline="30000">
                <a:latin typeface="Candara" panose="020E0502030303020204" pitchFamily="34" charset="0"/>
                <a:ea typeface="Georgia" charset="0"/>
                <a:cs typeface="Georgia" charset="0"/>
              </a:rPr>
              <a:t>st</a:t>
            </a:r>
            <a:r>
              <a:rPr lang="en-US" sz="2800" cap="none">
                <a:latin typeface="Candara" panose="020E0502030303020204" pitchFamily="34" charset="0"/>
                <a:ea typeface="Georgia" charset="0"/>
                <a:cs typeface="Georgia" charset="0"/>
              </a:rPr>
              <a:t>, 3</a:t>
            </a:r>
            <a:r>
              <a:rPr lang="en-US" sz="2800" cap="none" baseline="30000">
                <a:latin typeface="Candara" panose="020E0502030303020204" pitchFamily="34" charset="0"/>
                <a:ea typeface="Georgia" charset="0"/>
                <a:cs typeface="Georgia" charset="0"/>
              </a:rPr>
              <a:t>rd</a:t>
            </a:r>
            <a:r>
              <a:rPr lang="en-US" sz="2800" cap="none">
                <a:latin typeface="Candara" panose="020E0502030303020204" pitchFamily="34" charset="0"/>
                <a:ea typeface="Georgia" charset="0"/>
                <a:cs typeface="Georgia" charset="0"/>
              </a:rPr>
              <a:t>-5</a:t>
            </a:r>
            <a:r>
              <a:rPr lang="en-US" sz="2800" cap="none" baseline="30000">
                <a:latin typeface="Candara" panose="020E0502030303020204" pitchFamily="34" charset="0"/>
                <a:ea typeface="Georgia" charset="0"/>
                <a:cs typeface="Georgia" charset="0"/>
              </a:rPr>
              <a:t>th</a:t>
            </a:r>
            <a:r>
              <a:rPr lang="en-US" sz="2800" cap="none">
                <a:latin typeface="Candara" panose="020E0502030303020204" pitchFamily="34" charset="0"/>
                <a:ea typeface="Georgia" charset="0"/>
                <a:cs typeface="Georgia" charset="0"/>
              </a:rPr>
              <a:t> grade </a:t>
            </a:r>
            <a:r>
              <a:rPr lang="en-US" sz="2800" b="1" cap="none">
                <a:latin typeface="Candara" panose="020E0502030303020204" pitchFamily="34" charset="0"/>
                <a:ea typeface="Georgia" charset="0"/>
                <a:cs typeface="Georgia" charset="0"/>
              </a:rPr>
              <a:t>– November 3</a:t>
            </a:r>
            <a:r>
              <a:rPr lang="en-US" sz="2800" b="1" cap="none" baseline="30000">
                <a:latin typeface="Candara" panose="020E0502030303020204" pitchFamily="34" charset="0"/>
              </a:rPr>
              <a:t>rd</a:t>
            </a:r>
            <a:r>
              <a:rPr lang="en-US" sz="2800" b="1" cap="none">
                <a:latin typeface="Candara" panose="020E0502030303020204" pitchFamily="34" charset="0"/>
                <a:ea typeface="Georgia" charset="0"/>
                <a:cs typeface="Georgia" charset="0"/>
              </a:rPr>
              <a:t> – 14</a:t>
            </a:r>
            <a:r>
              <a:rPr lang="en-US" sz="2800" b="1" cap="none" baseline="30000">
                <a:latin typeface="Candara" panose="020E0502030303020204" pitchFamily="34" charset="0"/>
                <a:ea typeface="Georgia" charset="0"/>
                <a:cs typeface="Georgia" charset="0"/>
              </a:rPr>
              <a:t>th</a:t>
            </a:r>
            <a:r>
              <a:rPr lang="en-US" sz="2800" b="1" cap="none">
                <a:latin typeface="Candara" panose="020E0502030303020204" pitchFamily="34" charset="0"/>
                <a:ea typeface="Georgia" charset="0"/>
                <a:cs typeface="Georgia" charset="0"/>
              </a:rPr>
              <a:t> </a:t>
            </a:r>
          </a:p>
          <a:p>
            <a:r>
              <a:rPr lang="en-US" sz="2800" cap="none">
                <a:latin typeface="Candara" panose="020E0502030303020204" pitchFamily="34" charset="0"/>
                <a:ea typeface="Georgia" charset="0"/>
                <a:cs typeface="Georgia" charset="0"/>
              </a:rPr>
              <a:t>Notification emailed out in March for all grade levels &amp; Kindergarten GT services begin on </a:t>
            </a:r>
            <a:r>
              <a:rPr lang="en-US" sz="2800" b="1" cap="none">
                <a:latin typeface="Candara" panose="020E0502030303020204" pitchFamily="34" charset="0"/>
                <a:ea typeface="Georgia" charset="0"/>
                <a:cs typeface="Georgia" charset="0"/>
              </a:rPr>
              <a:t>March 1</a:t>
            </a:r>
            <a:r>
              <a:rPr lang="en-US" sz="2800" b="1" cap="none" baseline="30000">
                <a:latin typeface="Candara" panose="020E0502030303020204" pitchFamily="34" charset="0"/>
                <a:ea typeface="Georgia" charset="0"/>
                <a:cs typeface="Georgia" charset="0"/>
              </a:rPr>
              <a:t>st</a:t>
            </a:r>
            <a:r>
              <a:rPr lang="en-US" sz="2800" b="1" cap="none">
                <a:latin typeface="Candara" panose="020E0502030303020204" pitchFamily="34" charset="0"/>
                <a:ea typeface="Georgia" charset="0"/>
                <a:cs typeface="Georgia" charset="0"/>
              </a:rPr>
              <a:t>, 2026</a:t>
            </a:r>
          </a:p>
        </p:txBody>
      </p:sp>
      <p:pic>
        <p:nvPicPr>
          <p:cNvPr id="4" name="Picture 2" descr="Highlands Elementary header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7" r="19153"/>
          <a:stretch/>
        </p:blipFill>
        <p:spPr bwMode="auto">
          <a:xfrm>
            <a:off x="10763116" y="94625"/>
            <a:ext cx="1497565" cy="1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122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71675"/>
            <a:ext cx="10364451" cy="1084159"/>
          </a:xfrm>
        </p:spPr>
        <p:txBody>
          <a:bodyPr/>
          <a:lstStyle/>
          <a:p>
            <a:r>
              <a:rPr lang="en-US">
                <a:latin typeface="Cooper Black" panose="0208090404030B020404" pitchFamily="18" charset="0"/>
              </a:rPr>
              <a:t>2</a:t>
            </a:r>
            <a:r>
              <a:rPr lang="en-US" baseline="30000">
                <a:latin typeface="Cooper Black" panose="0208090404030B020404" pitchFamily="18" charset="0"/>
              </a:rPr>
              <a:t>nd</a:t>
            </a:r>
            <a:r>
              <a:rPr lang="en-US">
                <a:latin typeface="Cooper Black" panose="0208090404030B020404" pitchFamily="18" charset="0"/>
              </a:rPr>
              <a:t> grade Universal Screener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6960" y="1497620"/>
            <a:ext cx="11378080" cy="4644925"/>
          </a:xfrm>
        </p:spPr>
        <p:txBody>
          <a:bodyPr>
            <a:noAutofit/>
          </a:bodyPr>
          <a:lstStyle/>
          <a:p>
            <a:r>
              <a:rPr lang="en-US" sz="3300" cap="none">
                <a:latin typeface="Candara" panose="020E0502030303020204" pitchFamily="34" charset="0"/>
              </a:rPr>
              <a:t>2</a:t>
            </a:r>
            <a:r>
              <a:rPr lang="en-US" sz="3300" cap="none" baseline="30000">
                <a:latin typeface="Candara" panose="020E0502030303020204" pitchFamily="34" charset="0"/>
              </a:rPr>
              <a:t>nd</a:t>
            </a:r>
            <a:r>
              <a:rPr lang="en-US" sz="3300" cap="none">
                <a:latin typeface="Candara" panose="020E0502030303020204" pitchFamily="34" charset="0"/>
              </a:rPr>
              <a:t> graders </a:t>
            </a:r>
            <a:r>
              <a:rPr lang="en-US" sz="3300" cap="none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(who are not currently identified for GT services) </a:t>
            </a:r>
            <a:r>
              <a:rPr lang="en-US" sz="3300" cap="none">
                <a:latin typeface="Candara" panose="020E0502030303020204" pitchFamily="34" charset="0"/>
              </a:rPr>
              <a:t>in Fort Bend ISD will take the </a:t>
            </a:r>
            <a:r>
              <a:rPr lang="en-US" sz="3300" b="1" cap="none">
                <a:solidFill>
                  <a:srgbClr val="8A0000"/>
                </a:solidFill>
                <a:latin typeface="Candara" panose="020E0502030303020204" pitchFamily="34" charset="0"/>
              </a:rPr>
              <a:t>Cog</a:t>
            </a:r>
            <a:r>
              <a:rPr lang="en-US" sz="3300" cap="none">
                <a:latin typeface="Candara" panose="020E0502030303020204" pitchFamily="34" charset="0"/>
              </a:rPr>
              <a:t>nitive </a:t>
            </a:r>
            <a:r>
              <a:rPr lang="en-US" sz="3300" b="1" cap="none">
                <a:solidFill>
                  <a:srgbClr val="8A0000"/>
                </a:solidFill>
                <a:latin typeface="Candara" panose="020E0502030303020204" pitchFamily="34" charset="0"/>
              </a:rPr>
              <a:t>A</a:t>
            </a:r>
            <a:r>
              <a:rPr lang="en-US" sz="3300" cap="none">
                <a:latin typeface="Candara" panose="020E0502030303020204" pitchFamily="34" charset="0"/>
              </a:rPr>
              <a:t>bilities </a:t>
            </a:r>
            <a:r>
              <a:rPr lang="en-US" sz="3300" b="1" cap="none">
                <a:solidFill>
                  <a:srgbClr val="8A0000"/>
                </a:solidFill>
                <a:latin typeface="Candara" panose="020E0502030303020204" pitchFamily="34" charset="0"/>
              </a:rPr>
              <a:t>T</a:t>
            </a:r>
            <a:r>
              <a:rPr lang="en-US" sz="3300" cap="none">
                <a:latin typeface="Candara" panose="020E0502030303020204" pitchFamily="34" charset="0"/>
              </a:rPr>
              <a:t>est (</a:t>
            </a:r>
            <a:r>
              <a:rPr lang="en-US" sz="3300" cap="none" err="1">
                <a:latin typeface="Candara" panose="020E0502030303020204" pitchFamily="34" charset="0"/>
              </a:rPr>
              <a:t>CogAT</a:t>
            </a:r>
            <a:r>
              <a:rPr lang="en-US" sz="3300" cap="none">
                <a:latin typeface="Candara" panose="020E0502030303020204" pitchFamily="34" charset="0"/>
              </a:rPr>
              <a:t>) during the universal screener window: </a:t>
            </a:r>
            <a:r>
              <a:rPr lang="en-US" sz="3600" b="1" cap="none">
                <a:latin typeface="Candara" panose="020E0502030303020204" pitchFamily="34" charset="0"/>
                <a:ea typeface="Georgia" charset="0"/>
                <a:cs typeface="Georgia" charset="0"/>
              </a:rPr>
              <a:t>October 27</a:t>
            </a:r>
            <a:r>
              <a:rPr lang="en-US" sz="3600" b="1" cap="none" baseline="30000">
                <a:latin typeface="Candara" panose="020E0502030303020204" pitchFamily="34" charset="0"/>
                <a:ea typeface="Georgia" charset="0"/>
                <a:cs typeface="Georgia" charset="0"/>
              </a:rPr>
              <a:t>th</a:t>
            </a:r>
            <a:r>
              <a:rPr lang="en-US" sz="3600" b="1" cap="none">
                <a:latin typeface="Candara" panose="020E0502030303020204" pitchFamily="34" charset="0"/>
                <a:ea typeface="Georgia" charset="0"/>
                <a:cs typeface="Georgia" charset="0"/>
              </a:rPr>
              <a:t> – 31st</a:t>
            </a:r>
            <a:endParaRPr lang="en-US" sz="3600" b="1" cap="none" baseline="30000">
              <a:latin typeface="Candara" panose="020E0502030303020204" pitchFamily="34" charset="0"/>
              <a:ea typeface="Georgia" charset="0"/>
              <a:cs typeface="Georgia" charset="0"/>
            </a:endParaRPr>
          </a:p>
          <a:p>
            <a:r>
              <a:rPr lang="en-US" sz="3300" cap="none">
                <a:latin typeface="Candara" panose="020E0502030303020204" pitchFamily="34" charset="0"/>
              </a:rPr>
              <a:t>Test is untimed; self-paced and by GT administrator instruction</a:t>
            </a:r>
          </a:p>
          <a:p>
            <a:r>
              <a:rPr lang="en-US" sz="3300" cap="none">
                <a:latin typeface="Candara" panose="020E0502030303020204" pitchFamily="34" charset="0"/>
              </a:rPr>
              <a:t>All directions are read aloud to students &amp; directions can be given in Spanish, if needed.</a:t>
            </a:r>
          </a:p>
        </p:txBody>
      </p:sp>
      <p:pic>
        <p:nvPicPr>
          <p:cNvPr id="4" name="Picture 2" descr="Highlands Elementary header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7" r="19153"/>
          <a:stretch/>
        </p:blipFill>
        <p:spPr bwMode="auto">
          <a:xfrm>
            <a:off x="10529443" y="210238"/>
            <a:ext cx="1497565" cy="1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054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834B1-2A9E-98A9-F762-364AF9AC5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10" y="-1200"/>
            <a:ext cx="10515600" cy="909875"/>
          </a:xfrm>
        </p:spPr>
        <p:txBody>
          <a:bodyPr anchor="ctr">
            <a:normAutofit/>
          </a:bodyPr>
          <a:lstStyle/>
          <a:p>
            <a:r>
              <a:rPr lang="en-US">
                <a:latin typeface="Cooper Black" panose="0208090404030B020404" pitchFamily="18" charset="0"/>
              </a:rPr>
              <a:t>GT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FD5C3-B1E0-1B89-5E84-EBA5736D3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839" y="903030"/>
            <a:ext cx="6445044" cy="5715483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marL="0" indent="0" algn="ctr">
              <a:spcBef>
                <a:spcPts val="133"/>
              </a:spcBef>
              <a:buNone/>
            </a:pPr>
            <a:r>
              <a:rPr lang="en-US" sz="4600" cap="none">
                <a:latin typeface="Candara" panose="020E0502030303020204" pitchFamily="34" charset="0"/>
              </a:rPr>
              <a:t>Quantitative Measures</a:t>
            </a:r>
          </a:p>
          <a:p>
            <a:pPr marL="625475" marR="105410">
              <a:spcBef>
                <a:spcPts val="2140"/>
              </a:spcBef>
              <a:tabLst>
                <a:tab pos="625671" algn="l"/>
                <a:tab pos="626518" algn="l"/>
              </a:tabLst>
            </a:pPr>
            <a:r>
              <a:rPr lang="en-US" sz="5100" cap="none" err="1">
                <a:latin typeface="Candara" panose="020E0502030303020204" pitchFamily="34" charset="0"/>
              </a:rPr>
              <a:t>CogAT</a:t>
            </a:r>
            <a:r>
              <a:rPr lang="en-US" sz="5100" cap="none">
                <a:latin typeface="Candara" panose="020E0502030303020204" pitchFamily="34" charset="0"/>
              </a:rPr>
              <a:t> (Nonverbal Assessment) - measures a student’s reasoning abilities using visuals/pictures. </a:t>
            </a:r>
          </a:p>
          <a:p>
            <a:pPr marL="625475" marR="105410">
              <a:spcBef>
                <a:spcPts val="2140"/>
              </a:spcBef>
              <a:tabLst>
                <a:tab pos="625671" algn="l"/>
                <a:tab pos="626518" algn="l"/>
              </a:tabLst>
            </a:pPr>
            <a:r>
              <a:rPr lang="en-US" sz="5100" cap="none" err="1">
                <a:latin typeface="Candara" panose="020E0502030303020204" pitchFamily="34" charset="0"/>
              </a:rPr>
              <a:t>CogAT</a:t>
            </a:r>
            <a:r>
              <a:rPr lang="en-US" sz="5100" cap="none">
                <a:latin typeface="Candara" panose="020E0502030303020204" pitchFamily="34" charset="0"/>
              </a:rPr>
              <a:t> (Verbal Assessment) - measures verbal aptitude, word knowledge and concepts, facility with language, verbal reasoning, and analogies.</a:t>
            </a:r>
          </a:p>
          <a:p>
            <a:pPr marL="625475" marR="105410">
              <a:spcBef>
                <a:spcPts val="2140"/>
              </a:spcBef>
              <a:tabLst>
                <a:tab pos="625671" algn="l"/>
                <a:tab pos="626518" algn="l"/>
              </a:tabLst>
            </a:pPr>
            <a:r>
              <a:rPr lang="en-US" sz="5100" cap="none" err="1">
                <a:latin typeface="Candara" panose="020E0502030303020204" pitchFamily="34" charset="0"/>
              </a:rPr>
              <a:t>CogAT</a:t>
            </a:r>
            <a:r>
              <a:rPr lang="en-US" sz="5100" cap="none">
                <a:latin typeface="Candara" panose="020E0502030303020204" pitchFamily="34" charset="0"/>
              </a:rPr>
              <a:t> (Quantitative Assessment) - measures mathematical reasoning and problem solving, numerical sequences and patterns, manipulation of mathematical concepts.</a:t>
            </a:r>
          </a:p>
          <a:p>
            <a:endParaRPr lang="en-US" sz="1800"/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503202EF-6F6B-9196-9113-732B73865D67}"/>
              </a:ext>
            </a:extLst>
          </p:cNvPr>
          <p:cNvPicPr/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0946" b="6071"/>
          <a:stretch>
            <a:fillRect/>
          </a:stretch>
        </p:blipFill>
        <p:spPr>
          <a:xfrm>
            <a:off x="6442275" y="1004051"/>
            <a:ext cx="5452450" cy="4632861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634153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92D3-152D-893C-E9A8-6FBBFB705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887" y="0"/>
            <a:ext cx="8843885" cy="899613"/>
          </a:xfrm>
        </p:spPr>
        <p:txBody>
          <a:bodyPr anchor="ctr">
            <a:normAutofit/>
          </a:bodyPr>
          <a:lstStyle/>
          <a:p>
            <a:r>
              <a:rPr lang="en-US">
                <a:latin typeface="Cooper Black" panose="0208090404030B020404" pitchFamily="18" charset="0"/>
              </a:rPr>
              <a:t>GT Assessment</a:t>
            </a: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E41B8157-7AE7-D619-F101-18413F8532A4}"/>
              </a:ext>
            </a:extLst>
          </p:cNvPr>
          <p:cNvPicPr/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759" r="23257" b="-1"/>
          <a:stretch>
            <a:fillRect/>
          </a:stretch>
        </p:blipFill>
        <p:spPr>
          <a:xfrm>
            <a:off x="454581" y="1080515"/>
            <a:ext cx="5181600" cy="4351338"/>
          </a:xfrm>
          <a:prstGeom prst="rect">
            <a:avLst/>
          </a:prstGeom>
          <a:noFill/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49D34-DF82-8A16-9D36-3C55CA83D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4486" y="1251857"/>
            <a:ext cx="5399314" cy="49251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cap="none">
                <a:latin typeface="Candara" panose="020E0502030303020204" pitchFamily="34" charset="0"/>
              </a:rPr>
              <a:t>Qualitative Measures—input from those who know the student</a:t>
            </a:r>
          </a:p>
          <a:p>
            <a:r>
              <a:rPr lang="en-US" sz="4000" cap="none">
                <a:latin typeface="Candara" panose="020E0502030303020204" pitchFamily="34" charset="0"/>
              </a:rPr>
              <a:t>Parent Inventory</a:t>
            </a:r>
          </a:p>
          <a:p>
            <a:r>
              <a:rPr lang="en-US" sz="4000" cap="none">
                <a:latin typeface="Candara" panose="020E0502030303020204" pitchFamily="34" charset="0"/>
              </a:rPr>
              <a:t>Teacher Inventory</a:t>
            </a:r>
          </a:p>
        </p:txBody>
      </p:sp>
    </p:spTree>
    <p:extLst>
      <p:ext uri="{BB962C8B-B14F-4D97-AF65-F5344CB8AC3E}">
        <p14:creationId xmlns:p14="http://schemas.microsoft.com/office/powerpoint/2010/main" val="3822141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B1FB5C-02AC-4A11-9B9E-D6FAE4AA1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F72C88A-0506-4B12-8C66-DC953526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Education">
            <a:extLst>
              <a:ext uri="{FF2B5EF4-FFF2-40B4-BE49-F238E27FC236}">
                <a16:creationId xmlns:a16="http://schemas.microsoft.com/office/drawing/2014/main" id="{E6010851-D681-D20D-38A6-8E29BCAA6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1445" y="1719913"/>
            <a:ext cx="3427091" cy="3427091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8C338B-9565-4F98-872C-2008B624B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80368D-B857-93F7-2980-E5B453E75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72" y="166396"/>
            <a:ext cx="9633858" cy="1573863"/>
          </a:xfrm>
        </p:spPr>
        <p:txBody>
          <a:bodyPr>
            <a:normAutofit/>
          </a:bodyPr>
          <a:lstStyle/>
          <a:p>
            <a:r>
              <a:rPr lang="en-US" sz="4400">
                <a:latin typeface="Cooper Black" panose="0208090404030B020404" pitchFamily="18" charset="0"/>
              </a:rPr>
              <a:t>GT Services K-12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607D3-0355-6C4A-E512-B80203621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1545771"/>
            <a:ext cx="7620000" cy="4702631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800" cap="none">
                <a:latin typeface="Candara" panose="020E0502030303020204" pitchFamily="34" charset="0"/>
              </a:rPr>
              <a:t>GT services provided in all core subject areas—ELA, Social Studies, Math and Science </a:t>
            </a:r>
          </a:p>
          <a:p>
            <a:pPr marL="0" indent="0">
              <a:buNone/>
            </a:pPr>
            <a:r>
              <a:rPr lang="en-US" sz="2800" cap="none">
                <a:latin typeface="Candara" panose="020E0502030303020204" pitchFamily="34" charset="0"/>
              </a:rPr>
              <a:t>(Secondary—AAC and AP courses)</a:t>
            </a:r>
          </a:p>
          <a:p>
            <a:r>
              <a:rPr lang="en-US" sz="2800" cap="none">
                <a:latin typeface="Candara" panose="020E0502030303020204" pitchFamily="34" charset="0"/>
              </a:rPr>
              <a:t>GT students cluster grouped with GT-trained teachers</a:t>
            </a:r>
          </a:p>
          <a:p>
            <a:r>
              <a:rPr lang="en-US" sz="2800" cap="none">
                <a:latin typeface="Candara" panose="020E0502030303020204" pitchFamily="34" charset="0"/>
              </a:rPr>
              <a:t>GT Learning Plans</a:t>
            </a:r>
          </a:p>
          <a:p>
            <a:r>
              <a:rPr lang="en-US" sz="2800" cap="none">
                <a:latin typeface="Candara" panose="020E0502030303020204" pitchFamily="34" charset="0"/>
              </a:rPr>
              <a:t>Completion of Texas Performance Standards Project (TPSP)/Innovation Hour Project (Required in grades 1-10, highly encouraged in grades 11-12)</a:t>
            </a:r>
          </a:p>
        </p:txBody>
      </p:sp>
    </p:spTree>
    <p:extLst>
      <p:ext uri="{BB962C8B-B14F-4D97-AF65-F5344CB8AC3E}">
        <p14:creationId xmlns:p14="http://schemas.microsoft.com/office/powerpoint/2010/main" val="452572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2173" y="-39877"/>
            <a:ext cx="5999747" cy="1596177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Cooper Black" panose="0208090404030B020404" pitchFamily="18" charset="0"/>
              </a:rPr>
              <a:t>About the Counselor – Mrs. Angela Hsu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401461" y="1325881"/>
            <a:ext cx="7596229" cy="450352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600" b="1" u="sng" cap="none" dirty="0">
                <a:latin typeface="Candara" panose="020E0502030303020204" pitchFamily="34" charset="0"/>
                <a:ea typeface="Cooper Black" charset="0"/>
                <a:cs typeface="Cooper Black" charset="0"/>
              </a:rPr>
              <a:t>Education: </a:t>
            </a:r>
          </a:p>
          <a:p>
            <a:pPr>
              <a:lnSpc>
                <a:spcPct val="110000"/>
              </a:lnSpc>
            </a:pPr>
            <a:r>
              <a:rPr lang="en-US" sz="2600" cap="none" dirty="0">
                <a:latin typeface="Candara" panose="020E0502030303020204" pitchFamily="34" charset="0"/>
                <a:ea typeface="Cooper Black" charset="0"/>
                <a:cs typeface="Cooper Black" charset="0"/>
              </a:rPr>
              <a:t>Clements High School</a:t>
            </a:r>
          </a:p>
          <a:p>
            <a:pPr>
              <a:lnSpc>
                <a:spcPct val="110000"/>
              </a:lnSpc>
            </a:pPr>
            <a:r>
              <a:rPr lang="en-US" sz="2600" cap="none" dirty="0">
                <a:latin typeface="Candara" panose="020E0502030303020204" pitchFamily="34" charset="0"/>
                <a:ea typeface="Cooper Black" charset="0"/>
                <a:cs typeface="Cooper Black" charset="0"/>
              </a:rPr>
              <a:t>UT-Austin (B.S. Elementary Education) </a:t>
            </a:r>
          </a:p>
          <a:p>
            <a:pPr>
              <a:lnSpc>
                <a:spcPct val="110000"/>
              </a:lnSpc>
            </a:pPr>
            <a:r>
              <a:rPr lang="en-US" sz="2600" cap="none" dirty="0">
                <a:latin typeface="Candara" panose="020E0502030303020204" pitchFamily="34" charset="0"/>
                <a:ea typeface="Cooper Black" charset="0"/>
                <a:cs typeface="Cooper Black" charset="0"/>
              </a:rPr>
              <a:t>University of Houston (M.Ed. Counseling)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600" b="1" u="sng" cap="none" dirty="0">
                <a:latin typeface="Candara" panose="020E0502030303020204" pitchFamily="34" charset="0"/>
                <a:ea typeface="Cooper Black" charset="0"/>
                <a:cs typeface="Cooper Black" charset="0"/>
              </a:rPr>
              <a:t>Work: </a:t>
            </a:r>
          </a:p>
          <a:p>
            <a:pPr marL="285750" indent="-285750">
              <a:lnSpc>
                <a:spcPct val="110000"/>
              </a:lnSpc>
            </a:pPr>
            <a:r>
              <a:rPr lang="en-US" sz="2600" cap="none" dirty="0">
                <a:latin typeface="Candara" panose="020E0502030303020204" pitchFamily="34" charset="0"/>
                <a:ea typeface="Cooper Black" charset="0"/>
                <a:cs typeface="Cooper Black" charset="0"/>
              </a:rPr>
              <a:t>20th year in Fort Bend ISD (taught for 11 years)</a:t>
            </a:r>
          </a:p>
          <a:p>
            <a:pPr marL="285750" indent="-285750">
              <a:lnSpc>
                <a:spcPct val="110000"/>
              </a:lnSpc>
            </a:pPr>
            <a:r>
              <a:rPr lang="en-US" sz="2600" cap="none" dirty="0">
                <a:latin typeface="Candara" panose="020E0502030303020204" pitchFamily="34" charset="0"/>
                <a:ea typeface="Cooper Black" charset="0"/>
                <a:cs typeface="Cooper Black" charset="0"/>
              </a:rPr>
              <a:t>9</a:t>
            </a:r>
            <a:r>
              <a:rPr lang="en-US" sz="2600" cap="none" baseline="30000" dirty="0">
                <a:latin typeface="Candara" panose="020E0502030303020204" pitchFamily="34" charset="0"/>
                <a:ea typeface="Cooper Black" charset="0"/>
                <a:cs typeface="Cooper Black" charset="0"/>
              </a:rPr>
              <a:t>th</a:t>
            </a:r>
            <a:r>
              <a:rPr lang="en-US" sz="2600" cap="none" dirty="0">
                <a:latin typeface="Candara" panose="020E0502030303020204" pitchFamily="34" charset="0"/>
                <a:ea typeface="Cooper Black" charset="0"/>
                <a:cs typeface="Cooper Black" charset="0"/>
              </a:rPr>
              <a:t> year as school counselor</a:t>
            </a:r>
          </a:p>
          <a:p>
            <a:pPr marL="285750" indent="-285750">
              <a:lnSpc>
                <a:spcPct val="110000"/>
              </a:lnSpc>
            </a:pPr>
            <a:r>
              <a:rPr lang="en-US" sz="2600" cap="none" dirty="0">
                <a:latin typeface="Candara" panose="020E0502030303020204" pitchFamily="34" charset="0"/>
                <a:ea typeface="Cooper Black" charset="0"/>
                <a:cs typeface="Cooper Black" charset="0"/>
              </a:rPr>
              <a:t>Licensed Professional Counselor</a:t>
            </a:r>
          </a:p>
          <a:p>
            <a:pPr marL="285750" indent="-285750">
              <a:lnSpc>
                <a:spcPct val="110000"/>
              </a:lnSpc>
            </a:pPr>
            <a:r>
              <a:rPr lang="en-US" sz="2600" cap="none" dirty="0">
                <a:latin typeface="Candara" panose="020E0502030303020204" pitchFamily="34" charset="0"/>
                <a:ea typeface="Cooper Black" charset="0"/>
                <a:cs typeface="Cooper Black" charset="0"/>
              </a:rPr>
              <a:t>Won the February 2025 FBISD PAC Award</a:t>
            </a:r>
          </a:p>
          <a:p>
            <a:pPr>
              <a:lnSpc>
                <a:spcPct val="110000"/>
              </a:lnSpc>
            </a:pPr>
            <a:endParaRPr lang="en-US" sz="2200" cap="none" dirty="0">
              <a:latin typeface="Candara" panose="020E0502030303020204" pitchFamily="34" charset="0"/>
              <a:ea typeface="Cooper Black" charset="0"/>
              <a:cs typeface="Cooper Black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ACE9F1-9527-B99D-4AE4-144788DC32AC}"/>
              </a:ext>
            </a:extLst>
          </p:cNvPr>
          <p:cNvSpPr txBox="1">
            <a:spLocks/>
          </p:cNvSpPr>
          <p:nvPr/>
        </p:nvSpPr>
        <p:spPr>
          <a:xfrm>
            <a:off x="501445" y="1914653"/>
            <a:ext cx="3819095" cy="4000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600" b="1" u="sng" cap="none" dirty="0">
                <a:latin typeface="Candara" panose="020E0502030303020204" pitchFamily="34" charset="0"/>
                <a:ea typeface="Cooper Black" charset="0"/>
                <a:cs typeface="Cooper Black" charset="0"/>
              </a:rPr>
              <a:t>Personal: </a:t>
            </a:r>
          </a:p>
          <a:p>
            <a:pPr>
              <a:lnSpc>
                <a:spcPct val="110000"/>
              </a:lnSpc>
            </a:pPr>
            <a:r>
              <a:rPr lang="en-US" sz="2400" cap="none" dirty="0">
                <a:latin typeface="Candara" panose="020E0502030303020204" pitchFamily="34" charset="0"/>
                <a:ea typeface="Cooper Black" charset="0"/>
                <a:cs typeface="Cooper Black" charset="0"/>
              </a:rPr>
              <a:t>Parents from Taiwan</a:t>
            </a:r>
          </a:p>
          <a:p>
            <a:pPr>
              <a:lnSpc>
                <a:spcPct val="110000"/>
              </a:lnSpc>
            </a:pPr>
            <a:r>
              <a:rPr lang="en-US" sz="2400" cap="none" dirty="0">
                <a:latin typeface="Candara" panose="020E0502030303020204" pitchFamily="34" charset="0"/>
                <a:ea typeface="Cooper Black" charset="0"/>
                <a:cs typeface="Cooper Black" charset="0"/>
              </a:rPr>
              <a:t>Speak conversational Mandarin Chinese</a:t>
            </a:r>
          </a:p>
          <a:p>
            <a:pPr>
              <a:lnSpc>
                <a:spcPct val="110000"/>
              </a:lnSpc>
            </a:pPr>
            <a:r>
              <a:rPr lang="en-US" sz="2400" cap="none" dirty="0">
                <a:latin typeface="Candara" panose="020E0502030303020204" pitchFamily="34" charset="0"/>
                <a:ea typeface="Cooper Black" charset="0"/>
                <a:cs typeface="Cooper Black" charset="0"/>
              </a:rPr>
              <a:t>Husband and I have a daughter, Sophia who is 3 years old</a:t>
            </a:r>
          </a:p>
        </p:txBody>
      </p:sp>
    </p:spTree>
    <p:extLst>
      <p:ext uri="{BB962C8B-B14F-4D97-AF65-F5344CB8AC3E}">
        <p14:creationId xmlns:p14="http://schemas.microsoft.com/office/powerpoint/2010/main" val="417903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16A815C-37F4-7E48-8B9B-BC40D8AF7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110" y="294987"/>
            <a:ext cx="10364451" cy="1154527"/>
          </a:xfrm>
        </p:spPr>
        <p:txBody>
          <a:bodyPr>
            <a:normAutofit/>
          </a:bodyPr>
          <a:lstStyle/>
          <a:p>
            <a:r>
              <a:rPr lang="en-US" sz="5400">
                <a:latin typeface="Cooper Black" panose="0208090404030B020404" pitchFamily="18" charset="0"/>
              </a:rPr>
              <a:t>GT student grouping</a:t>
            </a:r>
          </a:p>
        </p:txBody>
      </p:sp>
      <p:pic>
        <p:nvPicPr>
          <p:cNvPr id="6" name="Content Placeholder 5" descr="Venn diagram">
            <a:extLst>
              <a:ext uri="{FF2B5EF4-FFF2-40B4-BE49-F238E27FC236}">
                <a16:creationId xmlns:a16="http://schemas.microsoft.com/office/drawing/2014/main" id="{D767E1E5-CB22-CD4D-993F-1066AC6A760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75" t="10441" r="11814" b="12736"/>
          <a:stretch/>
        </p:blipFill>
        <p:spPr>
          <a:xfrm>
            <a:off x="3526300" y="1706138"/>
            <a:ext cx="4449336" cy="442703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4AFBC8-70AB-E846-8B0C-C14FC6ED42DE}"/>
              </a:ext>
            </a:extLst>
          </p:cNvPr>
          <p:cNvSpPr txBox="1"/>
          <p:nvPr/>
        </p:nvSpPr>
        <p:spPr>
          <a:xfrm>
            <a:off x="6877747" y="2384778"/>
            <a:ext cx="4563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Candara" panose="020E0502030303020204" pitchFamily="34" charset="0"/>
              </a:rPr>
              <a:t>Designated GT classroom – 100% of class is all GT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C438AB-BCBA-354C-B05D-9465F144836C}"/>
              </a:ext>
            </a:extLst>
          </p:cNvPr>
          <p:cNvSpPr txBox="1"/>
          <p:nvPr/>
        </p:nvSpPr>
        <p:spPr>
          <a:xfrm>
            <a:off x="416937" y="4859711"/>
            <a:ext cx="37994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highlight>
                  <a:srgbClr val="FFFF00"/>
                </a:highlight>
                <a:latin typeface="Candara" panose="020E0502030303020204" pitchFamily="34" charset="0"/>
              </a:rPr>
              <a:t>GT Cluster </a:t>
            </a:r>
            <a:r>
              <a:rPr lang="en-US" sz="2800">
                <a:highlight>
                  <a:srgbClr val="FFFF00"/>
                </a:highlight>
                <a:latin typeface="Candara" panose="020E0502030303020204" pitchFamily="34" charset="0"/>
              </a:rPr>
              <a:t>– minimum of 6, maximum of 12 GT students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1D24FF-CDE4-FD4E-A64D-84F56AB94AB5}"/>
              </a:ext>
            </a:extLst>
          </p:cNvPr>
          <p:cNvSpPr txBox="1"/>
          <p:nvPr/>
        </p:nvSpPr>
        <p:spPr>
          <a:xfrm>
            <a:off x="7189445" y="4859711"/>
            <a:ext cx="4449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highlight>
                  <a:srgbClr val="FFFF00"/>
                </a:highlight>
                <a:latin typeface="Candara" panose="020E0502030303020204" pitchFamily="34" charset="0"/>
              </a:rPr>
              <a:t>Modified GT Cluster </a:t>
            </a:r>
            <a:r>
              <a:rPr lang="en-US" sz="2800">
                <a:highlight>
                  <a:srgbClr val="FFFF00"/>
                </a:highlight>
                <a:latin typeface="Candara" panose="020E0502030303020204" pitchFamily="34" charset="0"/>
              </a:rPr>
              <a:t>– there are fewer than 6 GT identified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E6982-5847-CE46-B39F-0BCCC4B7879E}"/>
              </a:ext>
            </a:extLst>
          </p:cNvPr>
          <p:cNvSpPr txBox="1"/>
          <p:nvPr/>
        </p:nvSpPr>
        <p:spPr>
          <a:xfrm>
            <a:off x="1525328" y="1356396"/>
            <a:ext cx="914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Candara" panose="020E0502030303020204" pitchFamily="34" charset="0"/>
              </a:rPr>
              <a:t>Every campus is required to have at least 1 of these three models.</a:t>
            </a:r>
          </a:p>
        </p:txBody>
      </p:sp>
      <p:pic>
        <p:nvPicPr>
          <p:cNvPr id="11" name="Picture 2" descr="Highlands Elementary header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7" r="19153"/>
          <a:stretch/>
        </p:blipFill>
        <p:spPr bwMode="auto">
          <a:xfrm>
            <a:off x="10694435" y="105135"/>
            <a:ext cx="1497565" cy="1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106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88412" y="795851"/>
            <a:ext cx="3215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1F5179"/>
                </a:solidFill>
                <a:latin typeface="Calibri" charset="0"/>
              </a:rPr>
              <a:t>Cluster Grouping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55" y="1319552"/>
            <a:ext cx="7609945" cy="5147035"/>
          </a:xfrm>
        </p:spPr>
      </p:pic>
      <p:sp>
        <p:nvSpPr>
          <p:cNvPr id="6" name="5-Point Star 5"/>
          <p:cNvSpPr/>
          <p:nvPr/>
        </p:nvSpPr>
        <p:spPr>
          <a:xfrm>
            <a:off x="5001100" y="4866387"/>
            <a:ext cx="283029" cy="326572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505385" y="3729782"/>
            <a:ext cx="283029" cy="326572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5996727" y="4137043"/>
            <a:ext cx="283029" cy="326572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7668101" y="3729782"/>
            <a:ext cx="283029" cy="326572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7668101" y="4137043"/>
            <a:ext cx="283029" cy="326572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6470672" y="2586782"/>
            <a:ext cx="283029" cy="326572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4914014" y="3266188"/>
            <a:ext cx="283029" cy="326572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8341" y="6466587"/>
            <a:ext cx="6422571" cy="373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Calibri" charset="0"/>
              </a:rPr>
              <a:t>http://designslist.com/designs/classroom-map-designs.html</a:t>
            </a:r>
          </a:p>
        </p:txBody>
      </p:sp>
      <p:pic>
        <p:nvPicPr>
          <p:cNvPr id="2" name="Picture 2" descr="Highlands Elementary header logo">
            <a:extLst>
              <a:ext uri="{FF2B5EF4-FFF2-40B4-BE49-F238E27FC236}">
                <a16:creationId xmlns:a16="http://schemas.microsoft.com/office/drawing/2014/main" id="{92C81BC1-20AB-7D58-B835-D206D3710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7" r="19153"/>
          <a:stretch/>
        </p:blipFill>
        <p:spPr bwMode="auto">
          <a:xfrm>
            <a:off x="8663616" y="18336"/>
            <a:ext cx="1497565" cy="1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20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777780"/>
            <a:ext cx="10364451" cy="1596177"/>
          </a:xfrm>
        </p:spPr>
        <p:txBody>
          <a:bodyPr>
            <a:normAutofit/>
          </a:bodyPr>
          <a:lstStyle/>
          <a:p>
            <a:r>
              <a:rPr lang="en-US">
                <a:latin typeface="Cooper Black" panose="0208090404030B020404" pitchFamily="18" charset="0"/>
              </a:rPr>
              <a:t>Big Question: How do we prepare our child for the test?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4685" y="2214694"/>
            <a:ext cx="11164528" cy="4377835"/>
          </a:xfrm>
        </p:spPr>
        <p:txBody>
          <a:bodyPr>
            <a:normAutofit fontScale="47500" lnSpcReduction="20000"/>
          </a:bodyPr>
          <a:lstStyle/>
          <a:p>
            <a:r>
              <a:rPr lang="en-US" sz="5800" cap="none">
                <a:latin typeface="Candara" panose="020E0502030303020204" pitchFamily="34" charset="0"/>
                <a:ea typeface="Georgia" charset="0"/>
                <a:cs typeface="Georgia" charset="0"/>
              </a:rPr>
              <a:t>There is no true way to prepare for the Cognitive Abilities Test, or CogAT.</a:t>
            </a:r>
          </a:p>
          <a:p>
            <a:pPr lvl="1"/>
            <a:r>
              <a:rPr lang="en-US" sz="5800" cap="none">
                <a:latin typeface="Candara" panose="020E0502030303020204" pitchFamily="34" charset="0"/>
                <a:ea typeface="Georgia" charset="0"/>
                <a:cs typeface="Georgia" charset="0"/>
              </a:rPr>
              <a:t>Be wary of companies that guarantee identification. </a:t>
            </a:r>
          </a:p>
          <a:p>
            <a:r>
              <a:rPr lang="en-US" sz="5800" cap="none">
                <a:latin typeface="Candara" panose="020E0502030303020204" pitchFamily="34" charset="0"/>
                <a:ea typeface="Georgia" charset="0"/>
                <a:cs typeface="Georgia" charset="0"/>
              </a:rPr>
              <a:t>Giftedness is a natural ability. They either are gifted or they aren’t.</a:t>
            </a:r>
          </a:p>
          <a:p>
            <a:pPr lvl="1"/>
            <a:r>
              <a:rPr lang="en-US" sz="5800" cap="none">
                <a:latin typeface="Candara" panose="020E0502030303020204" pitchFamily="34" charset="0"/>
                <a:ea typeface="Georgia" charset="0"/>
                <a:cs typeface="Georgia" charset="0"/>
              </a:rPr>
              <a:t>Only 3-5% of the population are truly gifted.</a:t>
            </a:r>
          </a:p>
          <a:p>
            <a:r>
              <a:rPr lang="en-US" sz="5800" cap="none">
                <a:latin typeface="Candara" panose="020E0502030303020204" pitchFamily="34" charset="0"/>
                <a:ea typeface="Georgia" charset="0"/>
                <a:cs typeface="Georgia" charset="0"/>
              </a:rPr>
              <a:t>Most of our referred students are high-achievers, not gifted.</a:t>
            </a:r>
          </a:p>
          <a:p>
            <a:pPr lvl="1"/>
            <a:r>
              <a:rPr lang="en-US" sz="5800" cap="none">
                <a:latin typeface="Candara" panose="020E0502030303020204" pitchFamily="34" charset="0"/>
                <a:ea typeface="Georgia" charset="0"/>
                <a:cs typeface="Georgia" charset="0"/>
              </a:rPr>
              <a:t>Pre-AP classes in MS and HS are open to all students, not just those with needing gifted services.</a:t>
            </a:r>
          </a:p>
          <a:p>
            <a:endParaRPr lang="en-US"/>
          </a:p>
        </p:txBody>
      </p:sp>
      <p:pic>
        <p:nvPicPr>
          <p:cNvPr id="4" name="Picture 2" descr="Highlands Elementary header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7" r="19153"/>
          <a:stretch/>
        </p:blipFill>
        <p:spPr bwMode="auto">
          <a:xfrm>
            <a:off x="10694435" y="105135"/>
            <a:ext cx="1497565" cy="1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101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>
            <a:extLst>
              <a:ext uri="{FF2B5EF4-FFF2-40B4-BE49-F238E27FC236}">
                <a16:creationId xmlns:a16="http://schemas.microsoft.com/office/drawing/2014/main" id="{AE1EB769-7965-4547-B30C-A5F2F3243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A650263-666E-446F-A4DF-BCF884D1B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DF02843-45E8-4403-8955-54CA98A19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DC349214-DD18-4CC5-BBAC-F9C216BE7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E37044-57EE-6DD0-3048-B136C969F44A}"/>
              </a:ext>
            </a:extLst>
          </p:cNvPr>
          <p:cNvSpPr txBox="1"/>
          <p:nvPr/>
        </p:nvSpPr>
        <p:spPr>
          <a:xfrm>
            <a:off x="228600" y="1314450"/>
            <a:ext cx="3581400" cy="368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all">
                <a:latin typeface="+mj-lt"/>
                <a:ea typeface="+mj-ea"/>
                <a:cs typeface="+mj-cs"/>
              </a:rPr>
              <a:t>FBISD Gifted and Talented Department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505542F-438B-4C62-B13A-916C7F79E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54908BF-145E-4BE2-A6F0-0A4645601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graphicFrame>
        <p:nvGraphicFramePr>
          <p:cNvPr id="36" name="TextBox 3">
            <a:extLst>
              <a:ext uri="{FF2B5EF4-FFF2-40B4-BE49-F238E27FC236}">
                <a16:creationId xmlns:a16="http://schemas.microsoft.com/office/drawing/2014/main" id="{09D0959E-8773-BE2D-1870-845D0216B8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2255828"/>
              </p:ext>
            </p:extLst>
          </p:nvPr>
        </p:nvGraphicFramePr>
        <p:xfrm>
          <a:off x="4386943" y="751115"/>
          <a:ext cx="7293428" cy="5617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161103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82128" y="856959"/>
            <a:ext cx="6180083" cy="1657641"/>
          </a:xfrm>
        </p:spPr>
        <p:txBody>
          <a:bodyPr>
            <a:normAutofit fontScale="90000"/>
          </a:bodyPr>
          <a:lstStyle/>
          <a:p>
            <a:r>
              <a:rPr lang="en-US" sz="9600">
                <a:solidFill>
                  <a:srgbClr val="7030A0"/>
                </a:solidFill>
                <a:latin typeface="Curlz MT" charset="0"/>
                <a:ea typeface="Curlz MT" charset="0"/>
                <a:cs typeface="Curlz MT" charset="0"/>
              </a:rPr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1257" y="2738432"/>
            <a:ext cx="11321143" cy="1819138"/>
          </a:xfrm>
        </p:spPr>
        <p:txBody>
          <a:bodyPr>
            <a:noAutofit/>
          </a:bodyPr>
          <a:lstStyle/>
          <a:p>
            <a:r>
              <a:rPr lang="en-US" sz="3600" b="1" cap="none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Britannic Bold" charset="0"/>
                <a:cs typeface="Britannic Bold" charset="0"/>
              </a:rPr>
              <a:t>THANK YOU for attending!  Please feel free to email privately. </a:t>
            </a:r>
            <a:r>
              <a:rPr lang="en-US" sz="3600" b="1" cap="none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Britannic Bold" charset="0"/>
                <a:cs typeface="Britannic Bold" charset="0"/>
                <a:sym typeface="Wingdings"/>
              </a:rPr>
              <a:t></a:t>
            </a:r>
          </a:p>
          <a:p>
            <a:r>
              <a:rPr lang="en-US" sz="3600" b="1" cap="none">
                <a:solidFill>
                  <a:srgbClr val="7030A0"/>
                </a:solidFill>
                <a:latin typeface="Candara" panose="020E0502030303020204" pitchFamily="34" charset="0"/>
                <a:ea typeface="Britannic Bold" charset="0"/>
                <a:cs typeface="Britannic Bold" charset="0"/>
                <a:sym typeface="Wingding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Angela.Hsu@fortbendisd.gov</a:t>
            </a:r>
            <a:endParaRPr lang="en-US" sz="3600" b="1" cap="none">
              <a:solidFill>
                <a:srgbClr val="7030A0"/>
              </a:solidFill>
              <a:latin typeface="Candara" panose="020E0502030303020204" pitchFamily="34" charset="0"/>
              <a:ea typeface="Britannic Bold" charset="0"/>
              <a:cs typeface="Britannic Bold" charset="0"/>
              <a:sym typeface="Wingdings"/>
            </a:endParaRPr>
          </a:p>
          <a:p>
            <a:r>
              <a:rPr lang="en-US" sz="3600" b="1" cap="none">
                <a:solidFill>
                  <a:srgbClr val="7030A0"/>
                </a:solidFill>
                <a:latin typeface="Candara" panose="020E0502030303020204" pitchFamily="34" charset="0"/>
                <a:ea typeface="Britannic Bold" charset="0"/>
                <a:cs typeface="Britannic Bold" charset="0"/>
                <a:sym typeface="Wingding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Minnie.Cheng@fortbendisd.gov</a:t>
            </a:r>
            <a:endParaRPr lang="en-US" sz="3600" b="1" cap="none">
              <a:solidFill>
                <a:srgbClr val="7030A0"/>
              </a:solidFill>
              <a:latin typeface="Candara" panose="020E0502030303020204" pitchFamily="34" charset="0"/>
              <a:ea typeface="Britannic Bold" charset="0"/>
              <a:cs typeface="Britannic Bold" charset="0"/>
              <a:sym typeface="Wingdings"/>
            </a:endParaRPr>
          </a:p>
          <a:p>
            <a:endParaRPr lang="en-US" sz="3600" b="1" cap="none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  <a:ea typeface="Britannic Bold" charset="0"/>
              <a:cs typeface="Britannic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773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71132"/>
          </a:xfrm>
        </p:spPr>
        <p:txBody>
          <a:bodyPr/>
          <a:lstStyle/>
          <a:p>
            <a:r>
              <a:rPr lang="en-US">
                <a:latin typeface="Cooper Black" panose="0208090404030B020404" pitchFamily="18" charset="0"/>
              </a:rPr>
              <a:t>Counseling curriculum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5957" y="1589650"/>
            <a:ext cx="11240086" cy="4487594"/>
          </a:xfrm>
        </p:spPr>
        <p:txBody>
          <a:bodyPr>
            <a:normAutofit/>
          </a:bodyPr>
          <a:lstStyle/>
          <a:p>
            <a:r>
              <a:rPr lang="en-US" sz="3200" cap="none">
                <a:latin typeface="Candara" panose="020E0502030303020204" pitchFamily="34" charset="0"/>
                <a:ea typeface="Cooper Black" charset="0"/>
                <a:cs typeface="Cooper Black" charset="0"/>
              </a:rPr>
              <a:t>We follow the American School Counseling Association (ASCA) model, which include:</a:t>
            </a:r>
          </a:p>
          <a:p>
            <a:pPr lvl="1"/>
            <a:r>
              <a:rPr lang="en-US" sz="3200" cap="none">
                <a:solidFill>
                  <a:srgbClr val="002060"/>
                </a:solidFill>
                <a:latin typeface="Candara" panose="020E0502030303020204" pitchFamily="34" charset="0"/>
                <a:ea typeface="Cooper Black" charset="0"/>
                <a:cs typeface="Cooper Black" charset="0"/>
              </a:rPr>
              <a:t>Guidance Curriculum </a:t>
            </a:r>
            <a:r>
              <a:rPr lang="mr-IN" sz="3200" cap="none">
                <a:solidFill>
                  <a:srgbClr val="002060"/>
                </a:solidFill>
                <a:latin typeface="Candara" panose="020E0502030303020204" pitchFamily="34" charset="0"/>
                <a:ea typeface="Cooper Black" charset="0"/>
                <a:cs typeface="Cooper Black" charset="0"/>
              </a:rPr>
              <a:t>–</a:t>
            </a:r>
            <a:r>
              <a:rPr lang="en-US" sz="3200" cap="none">
                <a:solidFill>
                  <a:srgbClr val="002060"/>
                </a:solidFill>
                <a:latin typeface="Candara" panose="020E0502030303020204" pitchFamily="34" charset="0"/>
                <a:ea typeface="Cooper Black" charset="0"/>
                <a:cs typeface="Cooper Black" charset="0"/>
              </a:rPr>
              <a:t> all students, Core Essential Values</a:t>
            </a:r>
          </a:p>
          <a:p>
            <a:pPr lvl="1"/>
            <a:r>
              <a:rPr lang="en-US" sz="3200" cap="none">
                <a:solidFill>
                  <a:srgbClr val="002060"/>
                </a:solidFill>
                <a:latin typeface="Candara" panose="020E0502030303020204" pitchFamily="34" charset="0"/>
                <a:ea typeface="Cooper Black" charset="0"/>
                <a:cs typeface="Cooper Black" charset="0"/>
              </a:rPr>
              <a:t>Responsive Services </a:t>
            </a:r>
            <a:r>
              <a:rPr lang="mr-IN" sz="3200" cap="none">
                <a:solidFill>
                  <a:srgbClr val="002060"/>
                </a:solidFill>
                <a:latin typeface="Candara" panose="020E0502030303020204" pitchFamily="34" charset="0"/>
                <a:ea typeface="Cooper Black" charset="0"/>
                <a:cs typeface="Cooper Black" charset="0"/>
              </a:rPr>
              <a:t>–</a:t>
            </a:r>
            <a:r>
              <a:rPr lang="en-US" sz="3200" cap="none">
                <a:solidFill>
                  <a:srgbClr val="002060"/>
                </a:solidFill>
                <a:latin typeface="Candara" panose="020E0502030303020204" pitchFamily="34" charset="0"/>
                <a:ea typeface="Cooper Black" charset="0"/>
                <a:cs typeface="Cooper Black" charset="0"/>
              </a:rPr>
              <a:t>  intervention</a:t>
            </a:r>
          </a:p>
          <a:p>
            <a:pPr lvl="1"/>
            <a:r>
              <a:rPr lang="en-US" sz="3200" cap="none">
                <a:solidFill>
                  <a:srgbClr val="002060"/>
                </a:solidFill>
                <a:latin typeface="Candara" panose="020E0502030303020204" pitchFamily="34" charset="0"/>
                <a:ea typeface="Cooper Black" charset="0"/>
                <a:cs typeface="Cooper Black" charset="0"/>
              </a:rPr>
              <a:t>Individual Planning </a:t>
            </a:r>
            <a:r>
              <a:rPr lang="mr-IN" sz="3200" cap="none">
                <a:solidFill>
                  <a:srgbClr val="002060"/>
                </a:solidFill>
                <a:latin typeface="Candara" panose="020E0502030303020204" pitchFamily="34" charset="0"/>
                <a:ea typeface="Cooper Black" charset="0"/>
                <a:cs typeface="Cooper Black" charset="0"/>
              </a:rPr>
              <a:t>–</a:t>
            </a:r>
            <a:r>
              <a:rPr lang="en-US" sz="3200" cap="none">
                <a:solidFill>
                  <a:srgbClr val="002060"/>
                </a:solidFill>
                <a:latin typeface="Candara" panose="020E0502030303020204" pitchFamily="34" charset="0"/>
                <a:ea typeface="Cooper Black" charset="0"/>
                <a:cs typeface="Cooper Black" charset="0"/>
              </a:rPr>
              <a:t> managing &amp; planning goals</a:t>
            </a:r>
          </a:p>
          <a:p>
            <a:pPr lvl="1"/>
            <a:r>
              <a:rPr lang="en-US" sz="3200" cap="none">
                <a:solidFill>
                  <a:srgbClr val="002060"/>
                </a:solidFill>
                <a:latin typeface="Candara" panose="020E0502030303020204" pitchFamily="34" charset="0"/>
                <a:ea typeface="Cooper Black" charset="0"/>
                <a:cs typeface="Cooper Black" charset="0"/>
              </a:rPr>
              <a:t>System Support </a:t>
            </a:r>
            <a:r>
              <a:rPr lang="mr-IN" sz="3200" cap="none">
                <a:solidFill>
                  <a:srgbClr val="002060"/>
                </a:solidFill>
                <a:latin typeface="Candara" panose="020E0502030303020204" pitchFamily="34" charset="0"/>
                <a:ea typeface="Cooper Black" charset="0"/>
                <a:cs typeface="Cooper Black" charset="0"/>
              </a:rPr>
              <a:t>–</a:t>
            </a:r>
            <a:r>
              <a:rPr lang="en-US" sz="3200" cap="none">
                <a:solidFill>
                  <a:srgbClr val="002060"/>
                </a:solidFill>
                <a:latin typeface="Candara" panose="020E0502030303020204" pitchFamily="34" charset="0"/>
                <a:ea typeface="Cooper Black" charset="0"/>
                <a:cs typeface="Cooper Black" charset="0"/>
              </a:rPr>
              <a:t> staff, parents, community</a:t>
            </a:r>
          </a:p>
          <a:p>
            <a:endParaRPr lang="en-US" cap="none">
              <a:latin typeface="Cooper Black" charset="0"/>
              <a:ea typeface="Cooper Black" charset="0"/>
              <a:cs typeface="Cooper Black" charset="0"/>
            </a:endParaRPr>
          </a:p>
        </p:txBody>
      </p:sp>
      <p:pic>
        <p:nvPicPr>
          <p:cNvPr id="4" name="Picture 2" descr="Highlands Elementary header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7" r="19153"/>
          <a:stretch/>
        </p:blipFill>
        <p:spPr bwMode="auto">
          <a:xfrm>
            <a:off x="10452696" y="210238"/>
            <a:ext cx="1497565" cy="1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219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4897" y="302618"/>
            <a:ext cx="7409793" cy="1195863"/>
          </a:xfrm>
        </p:spPr>
        <p:txBody>
          <a:bodyPr>
            <a:normAutofit/>
          </a:bodyPr>
          <a:lstStyle/>
          <a:p>
            <a:r>
              <a:rPr lang="en-US" sz="4000">
                <a:latin typeface="Cooper Black" panose="0208090404030B020404" pitchFamily="18" charset="0"/>
              </a:rPr>
              <a:t>Services provided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9091" y="1226387"/>
            <a:ext cx="11841404" cy="44052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cap="none">
                <a:latin typeface="Candara" panose="020E0502030303020204" pitchFamily="34" charset="0"/>
                <a:ea typeface="Bookman Old Style" charset="0"/>
                <a:cs typeface="Bookman Old Style" charset="0"/>
              </a:rPr>
              <a:t>Guidance lessons during Outclass or in classrooms about:</a:t>
            </a:r>
          </a:p>
          <a:p>
            <a:pPr lvl="1">
              <a:lnSpc>
                <a:spcPct val="150000"/>
              </a:lnSpc>
            </a:pPr>
            <a:r>
              <a:rPr lang="en-US" sz="2400" cap="none">
                <a:latin typeface="Candara" panose="020E0502030303020204" pitchFamily="34" charset="0"/>
                <a:ea typeface="Bookman Old Style" charset="0"/>
                <a:cs typeface="Bookman Old Style" charset="0"/>
              </a:rPr>
              <a:t>Bullying prevention, anti-victimization, social media / internet safety</a:t>
            </a:r>
          </a:p>
          <a:p>
            <a:pPr lvl="1">
              <a:lnSpc>
                <a:spcPct val="150000"/>
              </a:lnSpc>
            </a:pPr>
            <a:r>
              <a:rPr lang="en-US" sz="2400" cap="none">
                <a:latin typeface="Candara" panose="020E0502030303020204" pitchFamily="34" charset="0"/>
                <a:ea typeface="Bookman Old Style" charset="0"/>
                <a:cs typeface="Bookman Old Style" charset="0"/>
              </a:rPr>
              <a:t>Core Essentials (character education that aligns with the FBISD profile of a graduate)</a:t>
            </a:r>
          </a:p>
          <a:p>
            <a:pPr>
              <a:lnSpc>
                <a:spcPct val="150000"/>
              </a:lnSpc>
            </a:pPr>
            <a:r>
              <a:rPr lang="en-US" sz="2800" cap="none">
                <a:latin typeface="Candara" panose="020E0502030303020204" pitchFamily="34" charset="0"/>
                <a:ea typeface="Bookman Old Style" charset="0"/>
                <a:cs typeface="Bookman Old Style" charset="0"/>
              </a:rPr>
              <a:t>Small group work and one-on-one counseling with students</a:t>
            </a:r>
          </a:p>
          <a:p>
            <a:pPr>
              <a:lnSpc>
                <a:spcPct val="150000"/>
              </a:lnSpc>
            </a:pPr>
            <a:r>
              <a:rPr lang="en-US" sz="2800" cap="none">
                <a:latin typeface="Candara" panose="020E0502030303020204" pitchFamily="34" charset="0"/>
                <a:ea typeface="Bookman Old Style" charset="0"/>
                <a:cs typeface="Bookman Old Style" charset="0"/>
              </a:rPr>
              <a:t>Gifted &amp; Talented testing and referral assistance</a:t>
            </a:r>
          </a:p>
          <a:p>
            <a:pPr>
              <a:lnSpc>
                <a:spcPct val="150000"/>
              </a:lnSpc>
            </a:pPr>
            <a:r>
              <a:rPr lang="en-US" sz="2800" cap="none">
                <a:latin typeface="Candara" panose="020E0502030303020204" pitchFamily="34" charset="0"/>
                <a:ea typeface="Bookman Old Style" charset="0"/>
                <a:cs typeface="Bookman Old Style" charset="0"/>
              </a:rPr>
              <a:t>Referral for outside resources: therapists, psychologists, psychiatrists</a:t>
            </a:r>
          </a:p>
          <a:p>
            <a:pPr>
              <a:lnSpc>
                <a:spcPct val="150000"/>
              </a:lnSpc>
            </a:pPr>
            <a:r>
              <a:rPr lang="en-US" sz="2800" cap="none">
                <a:latin typeface="Candara" panose="020E0502030303020204" pitchFamily="34" charset="0"/>
                <a:ea typeface="Bookman Old Style" charset="0"/>
                <a:cs typeface="Bookman Old Style" charset="0"/>
              </a:rPr>
              <a:t>Consultation with parents and/or teachers</a:t>
            </a:r>
          </a:p>
        </p:txBody>
      </p:sp>
      <p:pic>
        <p:nvPicPr>
          <p:cNvPr id="2050" name="Picture 2" descr="Highlands Elementary header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7" r="19153"/>
          <a:stretch/>
        </p:blipFill>
        <p:spPr bwMode="auto">
          <a:xfrm>
            <a:off x="10452696" y="210238"/>
            <a:ext cx="1497565" cy="1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900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3D62C2-3353-9593-C766-703DD5503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325" y="0"/>
            <a:ext cx="7009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21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A5754-D5E2-864E-973A-D7A852AC4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0229" y="210238"/>
            <a:ext cx="6710915" cy="1596177"/>
          </a:xfrm>
        </p:spPr>
        <p:txBody>
          <a:bodyPr>
            <a:normAutofit/>
          </a:bodyPr>
          <a:lstStyle/>
          <a:p>
            <a:r>
              <a:rPr lang="en-US" sz="4000">
                <a:latin typeface="Cooper Black" panose="0208090404030B020404" pitchFamily="18" charset="0"/>
              </a:rPr>
              <a:t>Additional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9F327-9710-7044-9B82-2733198A4F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7396" y="1345323"/>
            <a:ext cx="11482865" cy="4971394"/>
          </a:xfrm>
        </p:spPr>
        <p:txBody>
          <a:bodyPr>
            <a:noAutofit/>
          </a:bodyPr>
          <a:lstStyle/>
          <a:p>
            <a:r>
              <a:rPr lang="en-US" sz="3600" cap="none">
                <a:latin typeface="Candara" panose="020E0502030303020204" pitchFamily="34" charset="0"/>
              </a:rPr>
              <a:t>New student Lunch Bunch</a:t>
            </a:r>
          </a:p>
          <a:p>
            <a:r>
              <a:rPr lang="en-US" sz="3600" cap="none">
                <a:latin typeface="Candara" panose="020E0502030303020204" pitchFamily="34" charset="0"/>
              </a:rPr>
              <a:t>National Elementary Honor Society: 5</a:t>
            </a:r>
            <a:r>
              <a:rPr lang="en-US" sz="3600" cap="none" baseline="30000">
                <a:latin typeface="Candara" panose="020E0502030303020204" pitchFamily="34" charset="0"/>
              </a:rPr>
              <a:t>th</a:t>
            </a:r>
            <a:r>
              <a:rPr lang="en-US" sz="3600" cap="none">
                <a:latin typeface="Candara" panose="020E0502030303020204" pitchFamily="34" charset="0"/>
              </a:rPr>
              <a:t> graders</a:t>
            </a:r>
          </a:p>
          <a:p>
            <a:r>
              <a:rPr lang="en-US" sz="3600" cap="none">
                <a:latin typeface="Candara" panose="020E0502030303020204" pitchFamily="34" charset="0"/>
              </a:rPr>
              <a:t>“No Place for Hate” school-wide events</a:t>
            </a:r>
          </a:p>
          <a:p>
            <a:r>
              <a:rPr lang="en-US" sz="3600" cap="none">
                <a:latin typeface="Candara" panose="020E0502030303020204" pitchFamily="34" charset="0"/>
              </a:rPr>
              <a:t>“Girls on the Run” Program for 3</a:t>
            </a:r>
            <a:r>
              <a:rPr lang="en-US" sz="3600" cap="none" baseline="30000">
                <a:latin typeface="Candara" panose="020E0502030303020204" pitchFamily="34" charset="0"/>
              </a:rPr>
              <a:t>rd</a:t>
            </a:r>
            <a:r>
              <a:rPr lang="en-US" sz="3600" cap="none">
                <a:latin typeface="Candara" panose="020E0502030303020204" pitchFamily="34" charset="0"/>
              </a:rPr>
              <a:t>-5</a:t>
            </a:r>
            <a:r>
              <a:rPr lang="en-US" sz="3600" cap="none" baseline="30000">
                <a:latin typeface="Candara" panose="020E0502030303020204" pitchFamily="34" charset="0"/>
              </a:rPr>
              <a:t>th</a:t>
            </a:r>
            <a:r>
              <a:rPr lang="en-US" sz="3600" cap="none">
                <a:latin typeface="Candara" panose="020E0502030303020204" pitchFamily="34" charset="0"/>
              </a:rPr>
              <a:t> grade girls </a:t>
            </a:r>
            <a:r>
              <a:rPr lang="en-US" sz="2400" cap="none">
                <a:latin typeface="Candara" panose="020E0502030303020204" pitchFamily="34" charset="0"/>
              </a:rPr>
              <a:t>(6 years, on a break this school year)</a:t>
            </a:r>
          </a:p>
          <a:p>
            <a:r>
              <a:rPr lang="en-US" sz="3600" cap="none">
                <a:latin typeface="Candara" panose="020E0502030303020204" pitchFamily="34" charset="0"/>
              </a:rPr>
              <a:t>Career Day – end of January</a:t>
            </a:r>
          </a:p>
          <a:p>
            <a:r>
              <a:rPr lang="en-US" sz="3600" cap="none">
                <a:latin typeface="Candara" panose="020E0502030303020204" pitchFamily="34" charset="0"/>
              </a:rPr>
              <a:t>“Student of the Month” breakfast celebrations</a:t>
            </a:r>
          </a:p>
        </p:txBody>
      </p:sp>
      <p:pic>
        <p:nvPicPr>
          <p:cNvPr id="5" name="Picture 2" descr="Highlands Elementary header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7" r="19153"/>
          <a:stretch/>
        </p:blipFill>
        <p:spPr bwMode="auto">
          <a:xfrm>
            <a:off x="10452696" y="210238"/>
            <a:ext cx="1497565" cy="1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113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69" y="1983152"/>
            <a:ext cx="3356534" cy="3356534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524" y="624389"/>
            <a:ext cx="10068910" cy="1041471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ooper Black" panose="0208090404030B020404" pitchFamily="18" charset="0"/>
              </a:rPr>
              <a:t>Needs Assessment for 3</a:t>
            </a:r>
            <a:r>
              <a:rPr lang="en-US" baseline="30000">
                <a:latin typeface="Cooper Black" panose="0208090404030B020404" pitchFamily="18" charset="0"/>
              </a:rPr>
              <a:t>rd</a:t>
            </a:r>
            <a:r>
              <a:rPr lang="en-US">
                <a:latin typeface="Cooper Black" panose="0208090404030B020404" pitchFamily="18" charset="0"/>
              </a:rPr>
              <a:t>- 5</a:t>
            </a:r>
            <a:r>
              <a:rPr lang="en-US" baseline="30000">
                <a:latin typeface="Cooper Black" panose="0208090404030B020404" pitchFamily="18" charset="0"/>
              </a:rPr>
              <a:t>th</a:t>
            </a:r>
            <a:r>
              <a:rPr lang="en-US">
                <a:latin typeface="Cooper Black" panose="0208090404030B020404" pitchFamily="18" charset="0"/>
              </a:rPr>
              <a:t> graders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593690" y="1365783"/>
            <a:ext cx="8598310" cy="525624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900" cap="none">
                <a:latin typeface="Candara" panose="020E0502030303020204" pitchFamily="34" charset="0"/>
                <a:ea typeface="Georgia" charset="0"/>
                <a:cs typeface="Georgia" charset="0"/>
              </a:rPr>
              <a:t>Purpose:</a:t>
            </a:r>
            <a:r>
              <a:rPr lang="en-US" sz="2900" cap="none">
                <a:latin typeface="Georgia" charset="0"/>
                <a:ea typeface="Georgia" charset="0"/>
                <a:cs typeface="Georgia" charset="0"/>
              </a:rPr>
              <a:t> </a:t>
            </a:r>
            <a:endParaRPr lang="en-US" sz="2900" cap="none">
              <a:latin typeface="Candara" panose="020E0502030303020204" pitchFamily="34" charset="0"/>
              <a:ea typeface="Georgia" charset="0"/>
              <a:cs typeface="Georgia" charset="0"/>
            </a:endParaRPr>
          </a:p>
          <a:p>
            <a:pPr lvl="1">
              <a:lnSpc>
                <a:spcPct val="110000"/>
              </a:lnSpc>
            </a:pPr>
            <a:r>
              <a:rPr lang="en-US" sz="2900" cap="none">
                <a:latin typeface="Candara" panose="020E0502030303020204" pitchFamily="34" charset="0"/>
                <a:ea typeface="Georgia" charset="0"/>
                <a:cs typeface="Georgia" charset="0"/>
              </a:rPr>
              <a:t>Opportunity for students to share thoughts &amp; feelings</a:t>
            </a:r>
          </a:p>
          <a:p>
            <a:pPr lvl="1">
              <a:lnSpc>
                <a:spcPct val="110000"/>
              </a:lnSpc>
            </a:pPr>
            <a:r>
              <a:rPr lang="en-US" sz="2900" cap="none">
                <a:latin typeface="Candara" panose="020E0502030303020204" pitchFamily="34" charset="0"/>
                <a:ea typeface="Georgia" charset="0"/>
                <a:cs typeface="Georgia" charset="0"/>
              </a:rPr>
              <a:t>Focus small group and whole group classroom lessons</a:t>
            </a:r>
          </a:p>
          <a:p>
            <a:pPr lvl="1">
              <a:lnSpc>
                <a:spcPct val="110000"/>
              </a:lnSpc>
            </a:pPr>
            <a:r>
              <a:rPr lang="en-US" sz="2900" cap="none">
                <a:latin typeface="Candara" panose="020E0502030303020204" pitchFamily="34" charset="0"/>
                <a:ea typeface="Georgia" charset="0"/>
                <a:cs typeface="Georgia" charset="0"/>
              </a:rPr>
              <a:t>Direct student feedback on guidance lessons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900" i="1" u="sng" cap="none">
              <a:latin typeface="Candara" panose="020E0502030303020204" pitchFamily="34" charset="0"/>
              <a:ea typeface="Georgia" charset="0"/>
              <a:cs typeface="Georgia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r>
              <a:rPr lang="en-US" sz="2900" i="1" u="sng" cap="none">
                <a:latin typeface="Candara" panose="020E0502030303020204" pitchFamily="34" charset="0"/>
                <a:ea typeface="Georgia" charset="0"/>
                <a:cs typeface="Georgia" charset="0"/>
              </a:rPr>
              <a:t>Extra</a:t>
            </a:r>
            <a:r>
              <a:rPr lang="en-US" sz="2900" cap="none">
                <a:latin typeface="Candara" panose="020E0502030303020204" pitchFamily="34" charset="0"/>
                <a:ea typeface="Georgia" charset="0"/>
                <a:cs typeface="Georgia" charset="0"/>
              </a:rPr>
              <a:t>: Minute Meetings for all PreK-1</a:t>
            </a:r>
            <a:r>
              <a:rPr lang="en-US" sz="2900" cap="none" baseline="30000">
                <a:latin typeface="Candara" panose="020E0502030303020204" pitchFamily="34" charset="0"/>
                <a:ea typeface="Georgia" charset="0"/>
                <a:cs typeface="Georgia" charset="0"/>
              </a:rPr>
              <a:t>st</a:t>
            </a:r>
            <a:r>
              <a:rPr lang="en-US" sz="2900" cap="none">
                <a:latin typeface="Candara" panose="020E0502030303020204" pitchFamily="34" charset="0"/>
                <a:ea typeface="Georgia" charset="0"/>
                <a:cs typeface="Georgia" charset="0"/>
              </a:rPr>
              <a:t> graders</a:t>
            </a:r>
          </a:p>
        </p:txBody>
      </p:sp>
      <p:pic>
        <p:nvPicPr>
          <p:cNvPr id="7" name="Picture 2" descr="Highlands Elementary header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7" r="19153"/>
          <a:stretch/>
        </p:blipFill>
        <p:spPr bwMode="auto">
          <a:xfrm>
            <a:off x="10778517" y="105135"/>
            <a:ext cx="1497565" cy="1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827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9C6F9-C71B-FD4E-861C-A10A8B9C9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36099"/>
            <a:ext cx="10364451" cy="1061143"/>
          </a:xfrm>
        </p:spPr>
        <p:txBody>
          <a:bodyPr/>
          <a:lstStyle/>
          <a:p>
            <a:r>
              <a:rPr lang="en-US">
                <a:latin typeface="Cooper Black" panose="0208090404030B020404" pitchFamily="18" charset="0"/>
              </a:rPr>
              <a:t>Bullying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241EA-D53D-DE45-A8C3-DE0C18EEFE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0338" y="1497242"/>
            <a:ext cx="10367888" cy="4805084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u="sng" cap="none">
                <a:latin typeface="Candara" panose="020E0502030303020204" pitchFamily="34" charset="0"/>
              </a:rPr>
              <a:t>Bullying</a:t>
            </a:r>
            <a:r>
              <a:rPr lang="en-US" sz="2800" cap="none">
                <a:latin typeface="Candara" panose="020E0502030303020204" pitchFamily="34" charset="0"/>
              </a:rPr>
              <a:t> – unwanted aggressive behavior through verbal, written, or electronic expression.  It can occur on campus or off-campus, school-related events, or a vehicle operated by the district -- including cyberbullying.</a:t>
            </a:r>
          </a:p>
          <a:p>
            <a:pPr marL="0" indent="0">
              <a:buNone/>
            </a:pPr>
            <a:r>
              <a:rPr lang="en-US" sz="2800" cap="none">
                <a:latin typeface="Candara" panose="020E0502030303020204" pitchFamily="34" charset="0"/>
              </a:rPr>
              <a:t>1. Done on purpose</a:t>
            </a:r>
          </a:p>
          <a:p>
            <a:pPr marL="0" indent="0">
              <a:buNone/>
            </a:pPr>
            <a:r>
              <a:rPr lang="en-US" sz="2800" cap="none">
                <a:latin typeface="Candara" panose="020E0502030303020204" pitchFamily="34" charset="0"/>
              </a:rPr>
              <a:t>2. One-sided</a:t>
            </a:r>
          </a:p>
          <a:p>
            <a:pPr marL="0" indent="0">
              <a:buNone/>
            </a:pPr>
            <a:r>
              <a:rPr lang="en-US" sz="2800" cap="none">
                <a:latin typeface="Candara" panose="020E0502030303020204" pitchFamily="34" charset="0"/>
              </a:rPr>
              <a:t>3. Target feels scared or intimidated by aggressor</a:t>
            </a:r>
          </a:p>
          <a:p>
            <a:pPr marL="0" indent="0">
              <a:buNone/>
            </a:pPr>
            <a:r>
              <a:rPr lang="en-US" sz="2800" cap="none">
                <a:latin typeface="Candara" panose="020E0502030303020204" pitchFamily="34" charset="0"/>
              </a:rPr>
              <a:t>4. Happens repeatedly but can ALSO happen ONE time</a:t>
            </a:r>
          </a:p>
          <a:p>
            <a:pPr marL="0" indent="0">
              <a:buNone/>
            </a:pPr>
            <a:r>
              <a:rPr lang="en-US" sz="2800" cap="none">
                <a:latin typeface="Candara" panose="020E0502030303020204" pitchFamily="34" charset="0"/>
              </a:rPr>
              <a:t>* Must meet all 4 of these criteria during investigation to qualify as bullying</a:t>
            </a:r>
          </a:p>
        </p:txBody>
      </p:sp>
      <p:pic>
        <p:nvPicPr>
          <p:cNvPr id="4" name="Picture 2" descr="Highlands Elementary header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7" r="19153"/>
          <a:stretch/>
        </p:blipFill>
        <p:spPr bwMode="auto">
          <a:xfrm>
            <a:off x="10452696" y="210238"/>
            <a:ext cx="1497565" cy="1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232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10D55-6907-BC47-8EAB-055FBBA8A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829" y="618517"/>
            <a:ext cx="8924299" cy="1596177"/>
          </a:xfrm>
        </p:spPr>
        <p:txBody>
          <a:bodyPr/>
          <a:lstStyle/>
          <a:p>
            <a:r>
              <a:rPr lang="en-US">
                <a:latin typeface="Cooper Black" panose="0208090404030B020404" pitchFamily="18" charset="0"/>
              </a:rPr>
              <a:t>It takes a team!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F7B51-0966-D649-BA01-C653417C8A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2227" y="1965434"/>
            <a:ext cx="11291911" cy="4424245"/>
          </a:xfrm>
        </p:spPr>
        <p:txBody>
          <a:bodyPr>
            <a:normAutofit fontScale="92500" lnSpcReduction="10000"/>
          </a:bodyPr>
          <a:lstStyle/>
          <a:p>
            <a:r>
              <a:rPr lang="en-US" sz="2600" cap="none">
                <a:latin typeface="Candara" panose="020E0502030303020204" pitchFamily="34" charset="0"/>
              </a:rPr>
              <a:t>If your child comes home telling you he/she is being bullied, some helpful questions to ask with the 4 criteria in mind:</a:t>
            </a:r>
          </a:p>
          <a:p>
            <a:r>
              <a:rPr lang="en-US" sz="2600" b="1" cap="none">
                <a:latin typeface="Candara" panose="020E0502030303020204" pitchFamily="34" charset="0"/>
              </a:rPr>
              <a:t>What happened beforehand? </a:t>
            </a:r>
          </a:p>
          <a:p>
            <a:pPr lvl="1"/>
            <a:r>
              <a:rPr lang="en-US" sz="2200" cap="none">
                <a:latin typeface="Candara" panose="020E0502030303020204" pitchFamily="34" charset="0"/>
              </a:rPr>
              <a:t>(To determine one-sided or mutual hurtful behavior)</a:t>
            </a:r>
          </a:p>
          <a:p>
            <a:r>
              <a:rPr lang="en-US" sz="2600" b="1" cap="none">
                <a:latin typeface="Candara" panose="020E0502030303020204" pitchFamily="34" charset="0"/>
              </a:rPr>
              <a:t>How are you feeling about that person? </a:t>
            </a:r>
          </a:p>
          <a:p>
            <a:pPr lvl="1"/>
            <a:r>
              <a:rPr lang="en-US" sz="2200" cap="none">
                <a:latin typeface="Candara" panose="020E0502030303020204" pitchFamily="34" charset="0"/>
              </a:rPr>
              <a:t>(To determine if your child is intimated/scared or hurt/offended)</a:t>
            </a:r>
          </a:p>
          <a:p>
            <a:r>
              <a:rPr lang="en-US" sz="2600" b="1" cap="none">
                <a:latin typeface="Candara" panose="020E0502030303020204" pitchFamily="34" charset="0"/>
              </a:rPr>
              <a:t>I’m here to help.  Have you told the person to stop assertively – in a clear and firm way?</a:t>
            </a:r>
          </a:p>
          <a:p>
            <a:pPr lvl="1"/>
            <a:r>
              <a:rPr lang="en-US" sz="2200" cap="none">
                <a:latin typeface="Candara" panose="020E0502030303020204" pitchFamily="34" charset="0"/>
              </a:rPr>
              <a:t>(To determine problem solving steps: ignoring, telling the other person to STOP, asking teacher for help, asking counselor for help)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1026" name="Picture 2" descr="Image result for superhero emoji">
            <a:extLst>
              <a:ext uri="{FF2B5EF4-FFF2-40B4-BE49-F238E27FC236}">
                <a16:creationId xmlns:a16="http://schemas.microsoft.com/office/drawing/2014/main" id="{EC5C852F-D729-3A49-8A2B-0C7C1823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830" y="182694"/>
            <a:ext cx="1782740" cy="178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ighlands Elementary header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7" r="19153"/>
          <a:stretch/>
        </p:blipFill>
        <p:spPr bwMode="auto">
          <a:xfrm>
            <a:off x="10452696" y="210238"/>
            <a:ext cx="1497565" cy="1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242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roplet">
    <a:dk1>
      <a:sysClr val="windowText" lastClr="000000"/>
    </a:dk1>
    <a:lt1>
      <a:sysClr val="window" lastClr="FFFFFF"/>
    </a:lt1>
    <a:dk2>
      <a:srgbClr val="27537E"/>
    </a:dk2>
    <a:lt2>
      <a:srgbClr val="AABED7"/>
    </a:lt2>
    <a:accent1>
      <a:srgbClr val="E34B7A"/>
    </a:accent1>
    <a:accent2>
      <a:srgbClr val="AC339A"/>
    </a:accent2>
    <a:accent3>
      <a:srgbClr val="6953B7"/>
    </a:accent3>
    <a:accent4>
      <a:srgbClr val="1D7EAB"/>
    </a:accent4>
    <a:accent5>
      <a:srgbClr val="43AFD6"/>
    </a:accent5>
    <a:accent6>
      <a:srgbClr val="DE85E1"/>
    </a:accent6>
    <a:hlink>
      <a:srgbClr val="ED87A6"/>
    </a:hlink>
    <a:folHlink>
      <a:srgbClr val="C99EA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B670D53EA3FF44AA0212D09F1B29F0" ma:contentTypeVersion="15" ma:contentTypeDescription="Create a new document." ma:contentTypeScope="" ma:versionID="d8b5487f1f166041fd61995ba292333c">
  <xsd:schema xmlns:xsd="http://www.w3.org/2001/XMLSchema" xmlns:xs="http://www.w3.org/2001/XMLSchema" xmlns:p="http://schemas.microsoft.com/office/2006/metadata/properties" xmlns:ns1="http://schemas.microsoft.com/sharepoint/v3" xmlns:ns3="c3bb227c-4c7e-4d41-8370-a889d3c1ce61" xmlns:ns4="f9f98b32-166a-4d0f-87ad-f3d7d25ad3d9" targetNamespace="http://schemas.microsoft.com/office/2006/metadata/properties" ma:root="true" ma:fieldsID="45e28b1e18e6a7d56842c8cfdd74f4bd" ns1:_="" ns3:_="" ns4:_="">
    <xsd:import namespace="http://schemas.microsoft.com/sharepoint/v3"/>
    <xsd:import namespace="c3bb227c-4c7e-4d41-8370-a889d3c1ce61"/>
    <xsd:import namespace="f9f98b32-166a-4d0f-87ad-f3d7d25ad3d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bb227c-4c7e-4d41-8370-a889d3c1ce6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f98b32-166a-4d0f-87ad-f3d7d25ad3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97B9A5-C17F-4472-9705-C4046ABD54F3}">
  <ds:schemaRefs>
    <ds:schemaRef ds:uri="c3bb227c-4c7e-4d41-8370-a889d3c1ce61"/>
    <ds:schemaRef ds:uri="f9f98b32-166a-4d0f-87ad-f3d7d25ad3d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7514616-12A7-4259-8B4D-C4AA9CCA1F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7713BE-9E42-4FD3-825B-925866562163}">
  <ds:schemaRefs>
    <ds:schemaRef ds:uri="c3bb227c-4c7e-4d41-8370-a889d3c1ce61"/>
    <ds:schemaRef ds:uri="f9f98b32-166a-4d0f-87ad-f3d7d25ad3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0</TotalTime>
  <Words>1946</Words>
  <Application>Microsoft Office PowerPoint</Application>
  <PresentationFormat>Widescreen</PresentationFormat>
  <Paragraphs>185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Candara</vt:lpstr>
      <vt:lpstr>Cooper Black</vt:lpstr>
      <vt:lpstr>Curlz MT</vt:lpstr>
      <vt:lpstr>Georgia</vt:lpstr>
      <vt:lpstr>Tw Cen MT</vt:lpstr>
      <vt:lpstr>Wingdings</vt:lpstr>
      <vt:lpstr>Droplet</vt:lpstr>
      <vt:lpstr>Meet the Counselor 2025-2026</vt:lpstr>
      <vt:lpstr>About the Counselor – Mrs. Angela Hsu</vt:lpstr>
      <vt:lpstr>Counseling curriculum</vt:lpstr>
      <vt:lpstr>Services provided</vt:lpstr>
      <vt:lpstr>PowerPoint Presentation</vt:lpstr>
      <vt:lpstr>Additional Services</vt:lpstr>
      <vt:lpstr>Needs Assessment for 3rd- 5th graders</vt:lpstr>
      <vt:lpstr>Bullying</vt:lpstr>
      <vt:lpstr>It takes a team!</vt:lpstr>
      <vt:lpstr>Bullying allegations</vt:lpstr>
      <vt:lpstr>National Association for Gifted Children (NAGC)</vt:lpstr>
      <vt:lpstr>Texas Education Agency (TEA)</vt:lpstr>
      <vt:lpstr>FBISD Gifted and Talented (GT) Areas Served</vt:lpstr>
      <vt:lpstr>Gifted &amp; Talented (GT) Referral / Testing</vt:lpstr>
      <vt:lpstr>Gifted &amp; Talented (GT) Referral / Testing/Process</vt:lpstr>
      <vt:lpstr>2nd grade Universal Screener</vt:lpstr>
      <vt:lpstr>GT Assessment</vt:lpstr>
      <vt:lpstr>GT Assessment</vt:lpstr>
      <vt:lpstr>GT Services K-12</vt:lpstr>
      <vt:lpstr>GT student grouping</vt:lpstr>
      <vt:lpstr>PowerPoint Presentation</vt:lpstr>
      <vt:lpstr>Big Question: How do we prepare our child for the test?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 the Counselors 2017-2018</dc:title>
  <dc:creator>Hsu, Angela</dc:creator>
  <cp:lastModifiedBy>Hsu, Angela</cp:lastModifiedBy>
  <cp:revision>1</cp:revision>
  <dcterms:created xsi:type="dcterms:W3CDTF">2017-09-14T01:27:59Z</dcterms:created>
  <dcterms:modified xsi:type="dcterms:W3CDTF">2025-09-04T23:46:50Z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0x01010070B670D53EA3FF44AA0212D09F1B29F0</vt:lpwstr>
  </property>
</Properties>
</file>